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9"/>
  </p:notesMasterIdLst>
  <p:handoutMasterIdLst>
    <p:handoutMasterId r:id="rId20"/>
  </p:handoutMasterIdLst>
  <p:sldIdLst>
    <p:sldId id="256" r:id="rId5"/>
    <p:sldId id="298" r:id="rId6"/>
    <p:sldId id="261" r:id="rId7"/>
    <p:sldId id="299" r:id="rId8"/>
    <p:sldId id="305" r:id="rId9"/>
    <p:sldId id="306" r:id="rId10"/>
    <p:sldId id="312" r:id="rId11"/>
    <p:sldId id="307" r:id="rId12"/>
    <p:sldId id="308" r:id="rId13"/>
    <p:sldId id="309" r:id="rId14"/>
    <p:sldId id="310" r:id="rId15"/>
    <p:sldId id="313" r:id="rId16"/>
    <p:sldId id="311" r:id="rId17"/>
    <p:sldId id="292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6EC29A-DDDD-4B7B-ADA7-A9A603988ACB}" v="113" dt="2025-12-31T10:06:41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49" autoAdjust="0"/>
  </p:normalViewPr>
  <p:slideViewPr>
    <p:cSldViewPr snapToGrid="0" showGuides="1">
      <p:cViewPr varScale="1">
        <p:scale>
          <a:sx n="59" d="100"/>
          <a:sy n="59" d="100"/>
        </p:scale>
        <p:origin x="236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18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Santoro" userId="3dd24702-fcbf-4c36-aaf7-e564a7daff13" providerId="ADAL" clId="{AD51C0DE-36D8-4971-8AB7-946B26EAB107}"/>
    <pc:docChg chg="undo custSel addSld delSld modSld sldOrd">
      <pc:chgData name="Andrea Santoro" userId="3dd24702-fcbf-4c36-aaf7-e564a7daff13" providerId="ADAL" clId="{AD51C0DE-36D8-4971-8AB7-946B26EAB107}" dt="2025-12-31T10:06:53.181" v="1074" actId="29295"/>
      <pc:docMkLst>
        <pc:docMk/>
      </pc:docMkLst>
      <pc:sldChg chg="addSp delSp modSp mod">
        <pc:chgData name="Andrea Santoro" userId="3dd24702-fcbf-4c36-aaf7-e564a7daff13" providerId="ADAL" clId="{AD51C0DE-36D8-4971-8AB7-946B26EAB107}" dt="2025-12-31T09:59:28.530" v="1038" actId="29295"/>
        <pc:sldMkLst>
          <pc:docMk/>
          <pc:sldMk cId="3309719136" sldId="261"/>
        </pc:sldMkLst>
        <pc:spChg chg="add del mod">
          <ac:chgData name="Andrea Santoro" userId="3dd24702-fcbf-4c36-aaf7-e564a7daff13" providerId="ADAL" clId="{AD51C0DE-36D8-4971-8AB7-946B26EAB107}" dt="2025-12-31T09:57:39.894" v="920" actId="931"/>
          <ac:spMkLst>
            <pc:docMk/>
            <pc:sldMk cId="3309719136" sldId="261"/>
            <ac:spMk id="8" creationId="{152F6473-936D-CA06-A1C8-1C45DDF1C5DC}"/>
          </ac:spMkLst>
        </pc:spChg>
        <pc:picChg chg="del">
          <ac:chgData name="Andrea Santoro" userId="3dd24702-fcbf-4c36-aaf7-e564a7daff13" providerId="ADAL" clId="{AD51C0DE-36D8-4971-8AB7-946B26EAB107}" dt="2025-12-31T09:56:39.982" v="919" actId="478"/>
          <ac:picMkLst>
            <pc:docMk/>
            <pc:sldMk cId="3309719136" sldId="261"/>
            <ac:picMk id="6" creationId="{BF79C0FC-6A53-48FD-A2FB-DC1F7E6C6B69}"/>
          </ac:picMkLst>
        </pc:picChg>
        <pc:picChg chg="add mod">
          <ac:chgData name="Andrea Santoro" userId="3dd24702-fcbf-4c36-aaf7-e564a7daff13" providerId="ADAL" clId="{AD51C0DE-36D8-4971-8AB7-946B26EAB107}" dt="2025-12-31T09:59:28.530" v="1038" actId="29295"/>
          <ac:picMkLst>
            <pc:docMk/>
            <pc:sldMk cId="3309719136" sldId="261"/>
            <ac:picMk id="10" creationId="{96842FD0-BE8C-EE00-02D3-75DBB669C724}"/>
          </ac:picMkLst>
        </pc:picChg>
      </pc:sldChg>
      <pc:sldChg chg="addSp delSp modSp mod">
        <pc:chgData name="Andrea Santoro" userId="3dd24702-fcbf-4c36-aaf7-e564a7daff13" providerId="ADAL" clId="{AD51C0DE-36D8-4971-8AB7-946B26EAB107}" dt="2025-12-31T10:06:53.181" v="1074" actId="29295"/>
        <pc:sldMkLst>
          <pc:docMk/>
          <pc:sldMk cId="1409899035" sldId="292"/>
        </pc:sldMkLst>
        <pc:spChg chg="mod">
          <ac:chgData name="Andrea Santoro" userId="3dd24702-fcbf-4c36-aaf7-e564a7daff13" providerId="ADAL" clId="{AD51C0DE-36D8-4971-8AB7-946B26EAB107}" dt="2025-12-31T09:30:37.323" v="871" actId="120"/>
          <ac:spMkLst>
            <pc:docMk/>
            <pc:sldMk cId="1409899035" sldId="292"/>
            <ac:spMk id="3" creationId="{B628FE7D-043F-42AF-B4AB-DB9AFF936B28}"/>
          </ac:spMkLst>
        </pc:spChg>
        <pc:spChg chg="mod">
          <ac:chgData name="Andrea Santoro" userId="3dd24702-fcbf-4c36-aaf7-e564a7daff13" providerId="ADAL" clId="{AD51C0DE-36D8-4971-8AB7-946B26EAB107}" dt="2025-12-31T09:47:08.633" v="873" actId="1076"/>
          <ac:spMkLst>
            <pc:docMk/>
            <pc:sldMk cId="1409899035" sldId="292"/>
            <ac:spMk id="4" creationId="{FD26EF91-820B-4DA2-B398-3E168AFF17A9}"/>
          </ac:spMkLst>
        </pc:spChg>
        <pc:spChg chg="add del mod">
          <ac:chgData name="Andrea Santoro" userId="3dd24702-fcbf-4c36-aaf7-e564a7daff13" providerId="ADAL" clId="{AD51C0DE-36D8-4971-8AB7-946B26EAB107}" dt="2025-12-31T10:06:41.157" v="1073" actId="931"/>
          <ac:spMkLst>
            <pc:docMk/>
            <pc:sldMk cId="1409899035" sldId="292"/>
            <ac:spMk id="5" creationId="{C0EFF2CC-C877-285A-8452-D4199D977B44}"/>
          </ac:spMkLst>
        </pc:spChg>
        <pc:picChg chg="add mod">
          <ac:chgData name="Andrea Santoro" userId="3dd24702-fcbf-4c36-aaf7-e564a7daff13" providerId="ADAL" clId="{AD51C0DE-36D8-4971-8AB7-946B26EAB107}" dt="2025-12-31T10:06:53.181" v="1074" actId="29295"/>
          <ac:picMkLst>
            <pc:docMk/>
            <pc:sldMk cId="1409899035" sldId="292"/>
            <ac:picMk id="7" creationId="{E59EE405-3696-5044-C70A-33748703781B}"/>
          </ac:picMkLst>
        </pc:picChg>
        <pc:picChg chg="del">
          <ac:chgData name="Andrea Santoro" userId="3dd24702-fcbf-4c36-aaf7-e564a7daff13" providerId="ADAL" clId="{AD51C0DE-36D8-4971-8AB7-946B26EAB107}" dt="2025-12-31T10:05:36.236" v="1072" actId="478"/>
          <ac:picMkLst>
            <pc:docMk/>
            <pc:sldMk cId="1409899035" sldId="292"/>
            <ac:picMk id="14" creationId="{E923BD5B-22B6-4E92-B95F-5F7B6467380E}"/>
          </ac:picMkLst>
        </pc:picChg>
      </pc:sldChg>
      <pc:sldChg chg="del">
        <pc:chgData name="Andrea Santoro" userId="3dd24702-fcbf-4c36-aaf7-e564a7daff13" providerId="ADAL" clId="{AD51C0DE-36D8-4971-8AB7-946B26EAB107}" dt="2025-12-31T09:22:51.948" v="703" actId="47"/>
        <pc:sldMkLst>
          <pc:docMk/>
          <pc:sldMk cId="2716836432" sldId="297"/>
        </pc:sldMkLst>
      </pc:sldChg>
      <pc:sldChg chg="addSp delSp modSp mod">
        <pc:chgData name="Andrea Santoro" userId="3dd24702-fcbf-4c36-aaf7-e564a7daff13" providerId="ADAL" clId="{AD51C0DE-36D8-4971-8AB7-946B26EAB107}" dt="2025-12-31T09:56:10.755" v="918"/>
        <pc:sldMkLst>
          <pc:docMk/>
          <pc:sldMk cId="359849887" sldId="298"/>
        </pc:sldMkLst>
        <pc:spChg chg="add del mod">
          <ac:chgData name="Andrea Santoro" userId="3dd24702-fcbf-4c36-aaf7-e564a7daff13" providerId="ADAL" clId="{AD51C0DE-36D8-4971-8AB7-946B26EAB107}" dt="2025-12-31T09:54:05.207" v="910" actId="478"/>
          <ac:spMkLst>
            <pc:docMk/>
            <pc:sldMk cId="359849887" sldId="298"/>
            <ac:spMk id="2" creationId="{B21B9583-F504-CCBD-FEAE-EF4C72E8E7E3}"/>
          </ac:spMkLst>
        </pc:spChg>
        <pc:graphicFrameChg chg="mod">
          <ac:chgData name="Andrea Santoro" userId="3dd24702-fcbf-4c36-aaf7-e564a7daff13" providerId="ADAL" clId="{AD51C0DE-36D8-4971-8AB7-946B26EAB107}" dt="2025-12-31T09:56:10.755" v="918"/>
          <ac:graphicFrameMkLst>
            <pc:docMk/>
            <pc:sldMk cId="359849887" sldId="298"/>
            <ac:graphicFrameMk id="10" creationId="{00E51AD9-52AC-49A5-BF0E-64F1B769CE85}"/>
          </ac:graphicFrameMkLst>
        </pc:graphicFrameChg>
        <pc:picChg chg="mod">
          <ac:chgData name="Andrea Santoro" userId="3dd24702-fcbf-4c36-aaf7-e564a7daff13" providerId="ADAL" clId="{AD51C0DE-36D8-4971-8AB7-946B26EAB107}" dt="2025-12-31T09:54:01.416" v="909" actId="108"/>
          <ac:picMkLst>
            <pc:docMk/>
            <pc:sldMk cId="359849887" sldId="298"/>
            <ac:picMk id="17" creationId="{1FE05F69-81FE-41EC-874F-C9DA7048A589}"/>
          </ac:picMkLst>
        </pc:picChg>
      </pc:sldChg>
      <pc:sldChg chg="addSp delSp modSp mod">
        <pc:chgData name="Andrea Santoro" userId="3dd24702-fcbf-4c36-aaf7-e564a7daff13" providerId="ADAL" clId="{AD51C0DE-36D8-4971-8AB7-946B26EAB107}" dt="2025-12-31T10:05:27.640" v="1071" actId="29295"/>
        <pc:sldMkLst>
          <pc:docMk/>
          <pc:sldMk cId="1696419867" sldId="305"/>
        </pc:sldMkLst>
        <pc:spChg chg="add del mod">
          <ac:chgData name="Andrea Santoro" userId="3dd24702-fcbf-4c36-aaf7-e564a7daff13" providerId="ADAL" clId="{AD51C0DE-36D8-4971-8AB7-946B26EAB107}" dt="2025-12-31T10:00:50.184" v="1040" actId="931"/>
          <ac:spMkLst>
            <pc:docMk/>
            <pc:sldMk cId="1696419867" sldId="305"/>
            <ac:spMk id="8" creationId="{2EE38B5B-33F0-A706-703B-BAA5394179F3}"/>
          </ac:spMkLst>
        </pc:spChg>
        <pc:picChg chg="del">
          <ac:chgData name="Andrea Santoro" userId="3dd24702-fcbf-4c36-aaf7-e564a7daff13" providerId="ADAL" clId="{AD51C0DE-36D8-4971-8AB7-946B26EAB107}" dt="2025-12-31T09:59:41.661" v="1039" actId="478"/>
          <ac:picMkLst>
            <pc:docMk/>
            <pc:sldMk cId="1696419867" sldId="305"/>
            <ac:picMk id="6" creationId="{B38BCA38-1BC6-FE97-50B2-1363EA1D810C}"/>
          </ac:picMkLst>
        </pc:picChg>
        <pc:picChg chg="add mod">
          <ac:chgData name="Andrea Santoro" userId="3dd24702-fcbf-4c36-aaf7-e564a7daff13" providerId="ADAL" clId="{AD51C0DE-36D8-4971-8AB7-946B26EAB107}" dt="2025-12-31T10:05:27.640" v="1071" actId="29295"/>
          <ac:picMkLst>
            <pc:docMk/>
            <pc:sldMk cId="1696419867" sldId="305"/>
            <ac:picMk id="10" creationId="{D2EC6D2B-9BD6-FD4D-733C-B7C7644A11AE}"/>
          </ac:picMkLst>
        </pc:picChg>
      </pc:sldChg>
      <pc:sldChg chg="modSp mod">
        <pc:chgData name="Andrea Santoro" userId="3dd24702-fcbf-4c36-aaf7-e564a7daff13" providerId="ADAL" clId="{AD51C0DE-36D8-4971-8AB7-946B26EAB107}" dt="2025-12-31T08:41:34.859" v="45" actId="108"/>
        <pc:sldMkLst>
          <pc:docMk/>
          <pc:sldMk cId="1628045329" sldId="306"/>
        </pc:sldMkLst>
        <pc:spChg chg="mod">
          <ac:chgData name="Andrea Santoro" userId="3dd24702-fcbf-4c36-aaf7-e564a7daff13" providerId="ADAL" clId="{AD51C0DE-36D8-4971-8AB7-946B26EAB107}" dt="2025-12-31T08:41:34.859" v="45" actId="108"/>
          <ac:spMkLst>
            <pc:docMk/>
            <pc:sldMk cId="1628045329" sldId="306"/>
            <ac:spMk id="6" creationId="{A084EAAF-93D4-C191-592A-0896CDDC0260}"/>
          </ac:spMkLst>
        </pc:spChg>
      </pc:sldChg>
      <pc:sldChg chg="addSp delSp add del setBg delDesignElem">
        <pc:chgData name="Andrea Santoro" userId="3dd24702-fcbf-4c36-aaf7-e564a7daff13" providerId="ADAL" clId="{AD51C0DE-36D8-4971-8AB7-946B26EAB107}" dt="2025-12-31T08:42:18.260" v="48"/>
        <pc:sldMkLst>
          <pc:docMk/>
          <pc:sldMk cId="682626435" sldId="307"/>
        </pc:sldMkLst>
        <pc:spChg chg="add del">
          <ac:chgData name="Andrea Santoro" userId="3dd24702-fcbf-4c36-aaf7-e564a7daff13" providerId="ADAL" clId="{AD51C0DE-36D8-4971-8AB7-946B26EAB107}" dt="2025-12-31T08:42:18.260" v="48"/>
          <ac:spMkLst>
            <pc:docMk/>
            <pc:sldMk cId="682626435" sldId="307"/>
            <ac:spMk id="26" creationId="{EDBE5AFB-A146-D387-24FE-6EB65DE57543}"/>
          </ac:spMkLst>
        </pc:spChg>
        <pc:cxnChg chg="add del">
          <ac:chgData name="Andrea Santoro" userId="3dd24702-fcbf-4c36-aaf7-e564a7daff13" providerId="ADAL" clId="{AD51C0DE-36D8-4971-8AB7-946B26EAB107}" dt="2025-12-31T08:42:18.260" v="48"/>
          <ac:cxnSpMkLst>
            <pc:docMk/>
            <pc:sldMk cId="682626435" sldId="307"/>
            <ac:cxnSpMk id="28" creationId="{3C682F83-5C88-7741-A9B3-8D3F3076F480}"/>
          </ac:cxnSpMkLst>
        </pc:cxnChg>
      </pc:sldChg>
      <pc:sldChg chg="addSp delSp modSp add mod">
        <pc:chgData name="Andrea Santoro" userId="3dd24702-fcbf-4c36-aaf7-e564a7daff13" providerId="ADAL" clId="{AD51C0DE-36D8-4971-8AB7-946B26EAB107}" dt="2025-12-31T10:05:20.370" v="1069" actId="29295"/>
        <pc:sldMkLst>
          <pc:docMk/>
          <pc:sldMk cId="1225373955" sldId="307"/>
        </pc:sldMkLst>
        <pc:spChg chg="mod">
          <ac:chgData name="Andrea Santoro" userId="3dd24702-fcbf-4c36-aaf7-e564a7daff13" providerId="ADAL" clId="{AD51C0DE-36D8-4971-8AB7-946B26EAB107}" dt="2025-12-31T08:42:44.015" v="56" actId="20577"/>
          <ac:spMkLst>
            <pc:docMk/>
            <pc:sldMk cId="1225373955" sldId="307"/>
            <ac:spMk id="2" creationId="{78C65A44-A729-6666-9B59-6A219BAA0A96}"/>
          </ac:spMkLst>
        </pc:spChg>
        <pc:spChg chg="mod">
          <ac:chgData name="Andrea Santoro" userId="3dd24702-fcbf-4c36-aaf7-e564a7daff13" providerId="ADAL" clId="{AD51C0DE-36D8-4971-8AB7-946B26EAB107}" dt="2025-12-31T08:42:59.408" v="74" actId="20577"/>
          <ac:spMkLst>
            <pc:docMk/>
            <pc:sldMk cId="1225373955" sldId="307"/>
            <ac:spMk id="3" creationId="{3F89BC8A-B84B-B02C-ACD8-E349C13600C0}"/>
          </ac:spMkLst>
        </pc:spChg>
        <pc:spChg chg="add del mod">
          <ac:chgData name="Andrea Santoro" userId="3dd24702-fcbf-4c36-aaf7-e564a7daff13" providerId="ADAL" clId="{AD51C0DE-36D8-4971-8AB7-946B26EAB107}" dt="2025-12-31T10:01:45.389" v="1047" actId="931"/>
          <ac:spMkLst>
            <pc:docMk/>
            <pc:sldMk cId="1225373955" sldId="307"/>
            <ac:spMk id="8" creationId="{CBEF2126-ED5E-F5B4-37D0-93B7716959BC}"/>
          </ac:spMkLst>
        </pc:spChg>
        <pc:picChg chg="del">
          <ac:chgData name="Andrea Santoro" userId="3dd24702-fcbf-4c36-aaf7-e564a7daff13" providerId="ADAL" clId="{AD51C0DE-36D8-4971-8AB7-946B26EAB107}" dt="2025-12-31T10:01:21.607" v="1046" actId="478"/>
          <ac:picMkLst>
            <pc:docMk/>
            <pc:sldMk cId="1225373955" sldId="307"/>
            <ac:picMk id="6" creationId="{1E0D6BB2-78F6-840E-7FAF-C733001DF6F2}"/>
          </ac:picMkLst>
        </pc:picChg>
        <pc:picChg chg="add mod">
          <ac:chgData name="Andrea Santoro" userId="3dd24702-fcbf-4c36-aaf7-e564a7daff13" providerId="ADAL" clId="{AD51C0DE-36D8-4971-8AB7-946B26EAB107}" dt="2025-12-31T10:05:20.370" v="1069" actId="29295"/>
          <ac:picMkLst>
            <pc:docMk/>
            <pc:sldMk cId="1225373955" sldId="307"/>
            <ac:picMk id="10" creationId="{E3E3363D-6DF7-0E3E-F217-17E50C4CDC15}"/>
          </ac:picMkLst>
        </pc:picChg>
      </pc:sldChg>
      <pc:sldChg chg="add del">
        <pc:chgData name="Andrea Santoro" userId="3dd24702-fcbf-4c36-aaf7-e564a7daff13" providerId="ADAL" clId="{AD51C0DE-36D8-4971-8AB7-946B26EAB107}" dt="2025-12-31T08:42:18.260" v="48"/>
        <pc:sldMkLst>
          <pc:docMk/>
          <pc:sldMk cId="878637195" sldId="308"/>
        </pc:sldMkLst>
      </pc:sldChg>
      <pc:sldChg chg="addSp modSp add mod">
        <pc:chgData name="Andrea Santoro" userId="3dd24702-fcbf-4c36-aaf7-e564a7daff13" providerId="ADAL" clId="{AD51C0DE-36D8-4971-8AB7-946B26EAB107}" dt="2025-12-31T09:48:28.007" v="878" actId="113"/>
        <pc:sldMkLst>
          <pc:docMk/>
          <pc:sldMk cId="3388584595" sldId="308"/>
        </pc:sldMkLst>
        <pc:spChg chg="add mod">
          <ac:chgData name="Andrea Santoro" userId="3dd24702-fcbf-4c36-aaf7-e564a7daff13" providerId="ADAL" clId="{AD51C0DE-36D8-4971-8AB7-946B26EAB107}" dt="2025-12-31T08:46:02.248" v="157"/>
          <ac:spMkLst>
            <pc:docMk/>
            <pc:sldMk cId="3388584595" sldId="308"/>
            <ac:spMk id="4" creationId="{AEF1759C-F549-01BB-1AEB-149B810A50F5}"/>
          </ac:spMkLst>
        </pc:spChg>
        <pc:spChg chg="mod">
          <ac:chgData name="Andrea Santoro" userId="3dd24702-fcbf-4c36-aaf7-e564a7daff13" providerId="ADAL" clId="{AD51C0DE-36D8-4971-8AB7-946B26EAB107}" dt="2025-12-31T08:43:34.917" v="85" actId="20577"/>
          <ac:spMkLst>
            <pc:docMk/>
            <pc:sldMk cId="3388584595" sldId="308"/>
            <ac:spMk id="5" creationId="{6B71E2B2-245F-DDC9-F160-49259D4BC02B}"/>
          </ac:spMkLst>
        </pc:spChg>
        <pc:spChg chg="mod">
          <ac:chgData name="Andrea Santoro" userId="3dd24702-fcbf-4c36-aaf7-e564a7daff13" providerId="ADAL" clId="{AD51C0DE-36D8-4971-8AB7-946B26EAB107}" dt="2025-12-31T09:48:28.007" v="878" actId="113"/>
          <ac:spMkLst>
            <pc:docMk/>
            <pc:sldMk cId="3388584595" sldId="308"/>
            <ac:spMk id="6" creationId="{29D12846-E7D7-48AE-2E23-4503556592E3}"/>
          </ac:spMkLst>
        </pc:spChg>
        <pc:spChg chg="add mod">
          <ac:chgData name="Andrea Santoro" userId="3dd24702-fcbf-4c36-aaf7-e564a7daff13" providerId="ADAL" clId="{AD51C0DE-36D8-4971-8AB7-946B26EAB107}" dt="2025-12-31T08:46:14.229" v="163"/>
          <ac:spMkLst>
            <pc:docMk/>
            <pc:sldMk cId="3388584595" sldId="308"/>
            <ac:spMk id="8" creationId="{92450D09-8897-110F-4639-7E6A0841FD7B}"/>
          </ac:spMkLst>
        </pc:spChg>
        <pc:graphicFrameChg chg="add mod">
          <ac:chgData name="Andrea Santoro" userId="3dd24702-fcbf-4c36-aaf7-e564a7daff13" providerId="ADAL" clId="{AD51C0DE-36D8-4971-8AB7-946B26EAB107}" dt="2025-12-31T08:45:52.858" v="154"/>
          <ac:graphicFrameMkLst>
            <pc:docMk/>
            <pc:sldMk cId="3388584595" sldId="308"/>
            <ac:graphicFrameMk id="3" creationId="{3F899F70-F783-5037-1443-60C93A8808BF}"/>
          </ac:graphicFrameMkLst>
        </pc:graphicFrameChg>
        <pc:graphicFrameChg chg="add mod">
          <ac:chgData name="Andrea Santoro" userId="3dd24702-fcbf-4c36-aaf7-e564a7daff13" providerId="ADAL" clId="{AD51C0DE-36D8-4971-8AB7-946B26EAB107}" dt="2025-12-31T08:46:10.472" v="160"/>
          <ac:graphicFrameMkLst>
            <pc:docMk/>
            <pc:sldMk cId="3388584595" sldId="308"/>
            <ac:graphicFrameMk id="7" creationId="{C242DCCB-4FC7-A773-1821-27386B13047C}"/>
          </ac:graphicFrameMkLst>
        </pc:graphicFrameChg>
      </pc:sldChg>
      <pc:sldChg chg="addSp delSp add del setBg delDesignElem">
        <pc:chgData name="Andrea Santoro" userId="3dd24702-fcbf-4c36-aaf7-e564a7daff13" providerId="ADAL" clId="{AD51C0DE-36D8-4971-8AB7-946B26EAB107}" dt="2025-12-31T08:57:22.009" v="403"/>
        <pc:sldMkLst>
          <pc:docMk/>
          <pc:sldMk cId="263407548" sldId="309"/>
        </pc:sldMkLst>
        <pc:spChg chg="add del">
          <ac:chgData name="Andrea Santoro" userId="3dd24702-fcbf-4c36-aaf7-e564a7daff13" providerId="ADAL" clId="{AD51C0DE-36D8-4971-8AB7-946B26EAB107}" dt="2025-12-31T08:57:22.009" v="403"/>
          <ac:spMkLst>
            <pc:docMk/>
            <pc:sldMk cId="263407548" sldId="309"/>
            <ac:spMk id="26" creationId="{8BE0AED3-DAEF-BAEF-AA09-5C60B364C0AD}"/>
          </ac:spMkLst>
        </pc:spChg>
        <pc:cxnChg chg="add del">
          <ac:chgData name="Andrea Santoro" userId="3dd24702-fcbf-4c36-aaf7-e564a7daff13" providerId="ADAL" clId="{AD51C0DE-36D8-4971-8AB7-946B26EAB107}" dt="2025-12-31T08:57:22.009" v="403"/>
          <ac:cxnSpMkLst>
            <pc:docMk/>
            <pc:sldMk cId="263407548" sldId="309"/>
            <ac:cxnSpMk id="28" creationId="{89FAB856-A397-05AB-A226-8646FE7FD4F8}"/>
          </ac:cxnSpMkLst>
        </pc:cxnChg>
      </pc:sldChg>
      <pc:sldChg chg="addSp delSp modSp add mod">
        <pc:chgData name="Andrea Santoro" userId="3dd24702-fcbf-4c36-aaf7-e564a7daff13" providerId="ADAL" clId="{AD51C0DE-36D8-4971-8AB7-946B26EAB107}" dt="2025-12-31T10:05:11.580" v="1067" actId="29295"/>
        <pc:sldMkLst>
          <pc:docMk/>
          <pc:sldMk cId="622379313" sldId="309"/>
        </pc:sldMkLst>
        <pc:spChg chg="mod">
          <ac:chgData name="Andrea Santoro" userId="3dd24702-fcbf-4c36-aaf7-e564a7daff13" providerId="ADAL" clId="{AD51C0DE-36D8-4971-8AB7-946B26EAB107}" dt="2025-12-31T08:57:28.996" v="410" actId="20577"/>
          <ac:spMkLst>
            <pc:docMk/>
            <pc:sldMk cId="622379313" sldId="309"/>
            <ac:spMk id="2" creationId="{2CEFA537-883C-8900-7DA8-93E5769FB3F9}"/>
          </ac:spMkLst>
        </pc:spChg>
        <pc:spChg chg="mod">
          <ac:chgData name="Andrea Santoro" userId="3dd24702-fcbf-4c36-aaf7-e564a7daff13" providerId="ADAL" clId="{AD51C0DE-36D8-4971-8AB7-946B26EAB107}" dt="2025-12-31T08:57:45.126" v="420" actId="20577"/>
          <ac:spMkLst>
            <pc:docMk/>
            <pc:sldMk cId="622379313" sldId="309"/>
            <ac:spMk id="3" creationId="{F42C15ED-78D9-E5AC-F1FA-0585F7C0FD33}"/>
          </ac:spMkLst>
        </pc:spChg>
        <pc:spChg chg="add del mod">
          <ac:chgData name="Andrea Santoro" userId="3dd24702-fcbf-4c36-aaf7-e564a7daff13" providerId="ADAL" clId="{AD51C0DE-36D8-4971-8AB7-946B26EAB107}" dt="2025-12-31T10:02:57.715" v="1053" actId="931"/>
          <ac:spMkLst>
            <pc:docMk/>
            <pc:sldMk cId="622379313" sldId="309"/>
            <ac:spMk id="8" creationId="{879A34C4-AC36-4FA1-A624-F63BF0E832A0}"/>
          </ac:spMkLst>
        </pc:spChg>
        <pc:picChg chg="del">
          <ac:chgData name="Andrea Santoro" userId="3dd24702-fcbf-4c36-aaf7-e564a7daff13" providerId="ADAL" clId="{AD51C0DE-36D8-4971-8AB7-946B26EAB107}" dt="2025-12-31T10:02:11.962" v="1052" actId="478"/>
          <ac:picMkLst>
            <pc:docMk/>
            <pc:sldMk cId="622379313" sldId="309"/>
            <ac:picMk id="6" creationId="{C8162BB0-8F09-D014-A6FE-75B26A9DD851}"/>
          </ac:picMkLst>
        </pc:picChg>
        <pc:picChg chg="add mod">
          <ac:chgData name="Andrea Santoro" userId="3dd24702-fcbf-4c36-aaf7-e564a7daff13" providerId="ADAL" clId="{AD51C0DE-36D8-4971-8AB7-946B26EAB107}" dt="2025-12-31T10:05:11.580" v="1067" actId="29295"/>
          <ac:picMkLst>
            <pc:docMk/>
            <pc:sldMk cId="622379313" sldId="309"/>
            <ac:picMk id="10" creationId="{FF27E2BF-A9D5-999E-7178-62C0FFB3C1F2}"/>
          </ac:picMkLst>
        </pc:picChg>
      </pc:sldChg>
      <pc:sldChg chg="add del">
        <pc:chgData name="Andrea Santoro" userId="3dd24702-fcbf-4c36-aaf7-e564a7daff13" providerId="ADAL" clId="{AD51C0DE-36D8-4971-8AB7-946B26EAB107}" dt="2025-12-31T08:57:22.009" v="403"/>
        <pc:sldMkLst>
          <pc:docMk/>
          <pc:sldMk cId="589714476" sldId="310"/>
        </pc:sldMkLst>
      </pc:sldChg>
      <pc:sldChg chg="addSp delSp modSp add mod chgLayout">
        <pc:chgData name="Andrea Santoro" userId="3dd24702-fcbf-4c36-aaf7-e564a7daff13" providerId="ADAL" clId="{AD51C0DE-36D8-4971-8AB7-946B26EAB107}" dt="2025-12-31T09:21:24.164" v="685" actId="20577"/>
        <pc:sldMkLst>
          <pc:docMk/>
          <pc:sldMk cId="2759521564" sldId="310"/>
        </pc:sldMkLst>
        <pc:spChg chg="mod ord">
          <ac:chgData name="Andrea Santoro" userId="3dd24702-fcbf-4c36-aaf7-e564a7daff13" providerId="ADAL" clId="{AD51C0DE-36D8-4971-8AB7-946B26EAB107}" dt="2025-12-31T09:02:27.878" v="450" actId="700"/>
          <ac:spMkLst>
            <pc:docMk/>
            <pc:sldMk cId="2759521564" sldId="310"/>
            <ac:spMk id="2" creationId="{0168CE66-D105-68F4-6DD7-E892423EF75C}"/>
          </ac:spMkLst>
        </pc:spChg>
        <pc:spChg chg="add mod">
          <ac:chgData name="Andrea Santoro" userId="3dd24702-fcbf-4c36-aaf7-e564a7daff13" providerId="ADAL" clId="{AD51C0DE-36D8-4971-8AB7-946B26EAB107}" dt="2025-12-31T09:00:03.195" v="434"/>
          <ac:spMkLst>
            <pc:docMk/>
            <pc:sldMk cId="2759521564" sldId="310"/>
            <ac:spMk id="4" creationId="{726362C1-DA1C-E747-5A44-E0D92DB166DC}"/>
          </ac:spMkLst>
        </pc:spChg>
        <pc:spChg chg="mod ord">
          <ac:chgData name="Andrea Santoro" userId="3dd24702-fcbf-4c36-aaf7-e564a7daff13" providerId="ADAL" clId="{AD51C0DE-36D8-4971-8AB7-946B26EAB107}" dt="2025-12-31T09:02:27.878" v="450" actId="700"/>
          <ac:spMkLst>
            <pc:docMk/>
            <pc:sldMk cId="2759521564" sldId="310"/>
            <ac:spMk id="5" creationId="{07C60E3F-824A-02E6-DB26-675A0D17AF49}"/>
          </ac:spMkLst>
        </pc:spChg>
        <pc:spChg chg="del mod ord">
          <ac:chgData name="Andrea Santoro" userId="3dd24702-fcbf-4c36-aaf7-e564a7daff13" providerId="ADAL" clId="{AD51C0DE-36D8-4971-8AB7-946B26EAB107}" dt="2025-12-31T09:03:28.089" v="454" actId="478"/>
          <ac:spMkLst>
            <pc:docMk/>
            <pc:sldMk cId="2759521564" sldId="310"/>
            <ac:spMk id="6" creationId="{62C2E07E-4F09-7E20-5390-35BD7DCB088A}"/>
          </ac:spMkLst>
        </pc:spChg>
        <pc:spChg chg="add mod">
          <ac:chgData name="Andrea Santoro" userId="3dd24702-fcbf-4c36-aaf7-e564a7daff13" providerId="ADAL" clId="{AD51C0DE-36D8-4971-8AB7-946B26EAB107}" dt="2025-12-31T09:21:24.164" v="685" actId="20577"/>
          <ac:spMkLst>
            <pc:docMk/>
            <pc:sldMk cId="2759521564" sldId="310"/>
            <ac:spMk id="7" creationId="{4D43053C-5B06-4B56-E094-DF9D935CD635}"/>
          </ac:spMkLst>
        </pc:spChg>
        <pc:spChg chg="mod ord">
          <ac:chgData name="Andrea Santoro" userId="3dd24702-fcbf-4c36-aaf7-e564a7daff13" providerId="ADAL" clId="{AD51C0DE-36D8-4971-8AB7-946B26EAB107}" dt="2025-12-31T09:02:27.878" v="450" actId="700"/>
          <ac:spMkLst>
            <pc:docMk/>
            <pc:sldMk cId="2759521564" sldId="310"/>
            <ac:spMk id="17" creationId="{BF9B519A-C4B5-A467-8303-9329E92484A7}"/>
          </ac:spMkLst>
        </pc:spChg>
        <pc:graphicFrameChg chg="add mod">
          <ac:chgData name="Andrea Santoro" userId="3dd24702-fcbf-4c36-aaf7-e564a7daff13" providerId="ADAL" clId="{AD51C0DE-36D8-4971-8AB7-946B26EAB107}" dt="2025-12-31T09:00:00.042" v="433"/>
          <ac:graphicFrameMkLst>
            <pc:docMk/>
            <pc:sldMk cId="2759521564" sldId="310"/>
            <ac:graphicFrameMk id="3" creationId="{719EE41C-733D-1056-AB18-B6F3F89874D0}"/>
          </ac:graphicFrameMkLst>
        </pc:graphicFrameChg>
        <pc:picChg chg="mod ord">
          <ac:chgData name="Andrea Santoro" userId="3dd24702-fcbf-4c36-aaf7-e564a7daff13" providerId="ADAL" clId="{AD51C0DE-36D8-4971-8AB7-946B26EAB107}" dt="2025-12-31T09:02:27.878" v="450" actId="700"/>
          <ac:picMkLst>
            <pc:docMk/>
            <pc:sldMk cId="2759521564" sldId="310"/>
            <ac:picMk id="16" creationId="{BF87FD21-8600-6EA1-E1DF-800D01AF727D}"/>
          </ac:picMkLst>
        </pc:picChg>
      </pc:sldChg>
      <pc:sldChg chg="modSp add mod ord">
        <pc:chgData name="Andrea Santoro" userId="3dd24702-fcbf-4c36-aaf7-e564a7daff13" providerId="ADAL" clId="{AD51C0DE-36D8-4971-8AB7-946B26EAB107}" dt="2025-12-31T09:21:41.465" v="702" actId="20577"/>
        <pc:sldMkLst>
          <pc:docMk/>
          <pc:sldMk cId="1489933829" sldId="311"/>
        </pc:sldMkLst>
        <pc:spChg chg="mod">
          <ac:chgData name="Andrea Santoro" userId="3dd24702-fcbf-4c36-aaf7-e564a7daff13" providerId="ADAL" clId="{AD51C0DE-36D8-4971-8AB7-946B26EAB107}" dt="2025-12-31T09:21:41.465" v="702" actId="20577"/>
          <ac:spMkLst>
            <pc:docMk/>
            <pc:sldMk cId="1489933829" sldId="311"/>
            <ac:spMk id="5" creationId="{F096FAB7-A462-C1B9-A542-79CFB734C187}"/>
          </ac:spMkLst>
        </pc:spChg>
        <pc:spChg chg="mod">
          <ac:chgData name="Andrea Santoro" userId="3dd24702-fcbf-4c36-aaf7-e564a7daff13" providerId="ADAL" clId="{AD51C0DE-36D8-4971-8AB7-946B26EAB107}" dt="2025-12-31T09:17:30.683" v="611" actId="15"/>
          <ac:spMkLst>
            <pc:docMk/>
            <pc:sldMk cId="1489933829" sldId="311"/>
            <ac:spMk id="7" creationId="{54027633-EA8F-899F-FFD5-44E825E520FE}"/>
          </ac:spMkLst>
        </pc:spChg>
      </pc:sldChg>
      <pc:sldChg chg="new del">
        <pc:chgData name="Andrea Santoro" userId="3dd24702-fcbf-4c36-aaf7-e564a7daff13" providerId="ADAL" clId="{AD51C0DE-36D8-4971-8AB7-946B26EAB107}" dt="2025-12-31T09:02:14.973" v="449" actId="680"/>
        <pc:sldMkLst>
          <pc:docMk/>
          <pc:sldMk cId="3161104402" sldId="311"/>
        </pc:sldMkLst>
      </pc:sldChg>
      <pc:sldChg chg="modSp add mod">
        <pc:chgData name="Andrea Santoro" userId="3dd24702-fcbf-4c36-aaf7-e564a7daff13" providerId="ADAL" clId="{AD51C0DE-36D8-4971-8AB7-946B26EAB107}" dt="2025-12-31T09:50:33.838" v="888" actId="20577"/>
        <pc:sldMkLst>
          <pc:docMk/>
          <pc:sldMk cId="1490932838" sldId="312"/>
        </pc:sldMkLst>
        <pc:spChg chg="mod">
          <ac:chgData name="Andrea Santoro" userId="3dd24702-fcbf-4c36-aaf7-e564a7daff13" providerId="ADAL" clId="{AD51C0DE-36D8-4971-8AB7-946B26EAB107}" dt="2025-12-31T09:50:33.838" v="888" actId="20577"/>
          <ac:spMkLst>
            <pc:docMk/>
            <pc:sldMk cId="1490932838" sldId="312"/>
            <ac:spMk id="6" creationId="{383167AA-95C2-7041-83DF-EA20253B29AC}"/>
          </ac:spMkLst>
        </pc:spChg>
      </pc:sldChg>
      <pc:sldChg chg="addSp delSp modSp add mod">
        <pc:chgData name="Andrea Santoro" userId="3dd24702-fcbf-4c36-aaf7-e564a7daff13" providerId="ADAL" clId="{AD51C0DE-36D8-4971-8AB7-946B26EAB107}" dt="2025-12-31T10:05:03.155" v="1065" actId="29295"/>
        <pc:sldMkLst>
          <pc:docMk/>
          <pc:sldMk cId="1071403931" sldId="313"/>
        </pc:sldMkLst>
        <pc:spChg chg="mod">
          <ac:chgData name="Andrea Santoro" userId="3dd24702-fcbf-4c36-aaf7-e564a7daff13" providerId="ADAL" clId="{AD51C0DE-36D8-4971-8AB7-946B26EAB107}" dt="2025-12-31T09:18:11.870" v="621" actId="20577"/>
          <ac:spMkLst>
            <pc:docMk/>
            <pc:sldMk cId="1071403931" sldId="313"/>
            <ac:spMk id="2" creationId="{1639822B-44DB-D03E-9F04-6E8B4FC5A682}"/>
          </ac:spMkLst>
        </pc:spChg>
        <pc:spChg chg="mod">
          <ac:chgData name="Andrea Santoro" userId="3dd24702-fcbf-4c36-aaf7-e564a7daff13" providerId="ADAL" clId="{AD51C0DE-36D8-4971-8AB7-946B26EAB107}" dt="2025-12-31T09:18:21.167" v="650" actId="20577"/>
          <ac:spMkLst>
            <pc:docMk/>
            <pc:sldMk cId="1071403931" sldId="313"/>
            <ac:spMk id="3" creationId="{2685EA4D-6892-B083-9AFB-9B36C9ED7451}"/>
          </ac:spMkLst>
        </pc:spChg>
        <pc:spChg chg="add del mod">
          <ac:chgData name="Andrea Santoro" userId="3dd24702-fcbf-4c36-aaf7-e564a7daff13" providerId="ADAL" clId="{AD51C0DE-36D8-4971-8AB7-946B26EAB107}" dt="2025-12-31T10:04:30.689" v="1059" actId="931"/>
          <ac:spMkLst>
            <pc:docMk/>
            <pc:sldMk cId="1071403931" sldId="313"/>
            <ac:spMk id="8" creationId="{EB16ED81-D923-F3A0-50A9-DF0E45AEC103}"/>
          </ac:spMkLst>
        </pc:spChg>
        <pc:picChg chg="del">
          <ac:chgData name="Andrea Santoro" userId="3dd24702-fcbf-4c36-aaf7-e564a7daff13" providerId="ADAL" clId="{AD51C0DE-36D8-4971-8AB7-946B26EAB107}" dt="2025-12-31T10:03:16.666" v="1058" actId="478"/>
          <ac:picMkLst>
            <pc:docMk/>
            <pc:sldMk cId="1071403931" sldId="313"/>
            <ac:picMk id="6" creationId="{F137BE48-CAB8-E25B-D31E-1DA6EBC33D17}"/>
          </ac:picMkLst>
        </pc:picChg>
        <pc:picChg chg="add mod">
          <ac:chgData name="Andrea Santoro" userId="3dd24702-fcbf-4c36-aaf7-e564a7daff13" providerId="ADAL" clId="{AD51C0DE-36D8-4971-8AB7-946B26EAB107}" dt="2025-12-31T10:05:03.155" v="1065" actId="29295"/>
          <ac:picMkLst>
            <pc:docMk/>
            <pc:sldMk cId="1071403931" sldId="313"/>
            <ac:picMk id="10" creationId="{58393EE8-C678-C9EC-8841-552CE51243F4}"/>
          </ac:picMkLst>
        </pc:picChg>
      </pc:sldChg>
      <pc:sldChg chg="add del">
        <pc:chgData name="Andrea Santoro" userId="3dd24702-fcbf-4c36-aaf7-e564a7daff13" providerId="ADAL" clId="{AD51C0DE-36D8-4971-8AB7-946B26EAB107}" dt="2025-12-31T09:18:07.932" v="615" actId="47"/>
        <pc:sldMkLst>
          <pc:docMk/>
          <pc:sldMk cId="1670292305" sldId="31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2EE95FC5-CD6B-4A50-9262-DC414E16C3EA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Introduzione.</a:t>
          </a:r>
          <a:r>
            <a:rPr lang="it-IT"/>
            <a:t> </a:t>
          </a:r>
          <a:r>
            <a:rPr lang="it-IT">
              <a:solidFill>
                <a:schemeClr val="tx1">
                  <a:alpha val="60000"/>
                </a:schemeClr>
              </a:solidFill>
            </a:rPr>
            <a:t>Il fattore di rischio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C99EBBB1-E916-471C-83C9-ABE85B42AC26}" type="sibTrans" cxnId="{B3F19EC2-A372-4EC3-BFE0-C62FFDFE3DF6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F05611F0-8256-4954-B6CB-ED6B4F2DD397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Riferimenti.</a:t>
          </a:r>
          <a:r>
            <a:rPr lang="it-IT"/>
            <a:t> </a:t>
          </a:r>
          <a:r>
            <a:rPr lang="it-IT" b="0" i="0">
              <a:solidFill>
                <a:schemeClr val="tx1">
                  <a:alpha val="60000"/>
                </a:schemeClr>
              </a:solidFill>
            </a:rPr>
            <a:t>Normativa di riferimento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6BD5265A-8333-420D-BDB2-65F10B3EBD76}" type="sibTrans" cxnId="{914FACD2-336A-4471-9E99-312B3F8EAB04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22625139-F93A-4F3F-A7AA-4923A01AEDF3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Calcolo.</a:t>
          </a:r>
          <a:r>
            <a:rPr lang="it-IT"/>
            <a:t> </a:t>
          </a:r>
          <a:r>
            <a:rPr lang="it-IT">
              <a:solidFill>
                <a:schemeClr val="tx1">
                  <a:alpha val="60000"/>
                </a:schemeClr>
              </a:solidFill>
            </a:rPr>
            <a:t>Come si calcola il fattore di rischio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A8E2FA08-4DD4-4654-A85D-9A99162D6201}" type="sibTrans" cxnId="{FC7721F0-429B-4CE7-BE98-C2F3C41FE9C7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140952D0-0E1D-4F48-9F16-53581487CFA0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Azioni.</a:t>
          </a:r>
          <a:r>
            <a:rPr lang="it-IT"/>
            <a:t> </a:t>
          </a:r>
          <a:r>
            <a:rPr lang="it-IT" b="0" i="0">
              <a:solidFill>
                <a:schemeClr val="tx1">
                  <a:alpha val="60000"/>
                </a:schemeClr>
              </a:solidFill>
            </a:rPr>
            <a:t>Misure di prevenzione e protezione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2804F27C-9BA9-4D07-AB02-74BE7DFA2C0E}" type="sibTrans" cxnId="{B07163E8-ADEC-492A-8F07-7E5786AB23AE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C2F8C7F7-44C4-414A-BCCD-56E91DD0A777}">
      <dgm:prSet/>
      <dgm:spPr/>
      <dgm:t>
        <a:bodyPr rtlCol="0"/>
        <a:lstStyle>
          <a:defPPr>
            <a:defRPr lang="it-IT"/>
          </a:defPPr>
        </a:lstStyle>
        <a:p>
          <a:pPr rtl="0"/>
          <a:r>
            <a:rPr lang="it-IT">
              <a:solidFill>
                <a:schemeClr val="accent1">
                  <a:lumMod val="50000"/>
                </a:schemeClr>
              </a:solidFill>
            </a:rPr>
            <a:t>Esempi.</a:t>
          </a:r>
          <a:r>
            <a:rPr lang="it-IT"/>
            <a:t> </a:t>
          </a:r>
          <a:r>
            <a:rPr lang="it-IT">
              <a:solidFill>
                <a:schemeClr val="tx1">
                  <a:alpha val="60000"/>
                </a:schemeClr>
              </a:solidFill>
            </a:rPr>
            <a:t>Esempi di calcolo</a:t>
          </a:r>
          <a:endParaRPr lang="it-IT" dirty="0">
            <a:solidFill>
              <a:schemeClr val="tx1">
                <a:alpha val="60000"/>
              </a:schemeClr>
            </a:solidFill>
          </a:endParaRPr>
        </a:p>
      </dgm:t>
    </dgm:pt>
    <dgm:pt modelId="{E6C6DF88-9436-40D7-BA84-18FE896A6151}" type="parTrans" cxnId="{14D43B81-F92D-4CD8-9D1E-78CBF092C750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4E39967D-43EF-4F15-814A-2F491D900D43}" type="sibTrans" cxnId="{14D43B81-F92D-4CD8-9D1E-78CBF092C750}">
      <dgm:prSet/>
      <dgm:spPr/>
      <dgm:t>
        <a:bodyPr rtlCol="0"/>
        <a:lstStyle>
          <a:defPPr>
            <a:defRPr lang="it-IT"/>
          </a:defPPr>
        </a:lstStyle>
        <a:p>
          <a:pPr rtl="0"/>
          <a:endParaRPr lang="it-IT"/>
        </a:p>
      </dgm:t>
    </dgm:pt>
    <dgm:pt modelId="{539F0B2D-763D-4639-B4AA-CC4EE0B8029F}" type="pres">
      <dgm:prSet presAssocID="{D0F07F19-1F50-4B42-A7A0-278DF9D25BB1}" presName="root" presStyleCnt="0">
        <dgm:presLayoutVars>
          <dgm:dir/>
          <dgm:resizeHandles val="exact"/>
        </dgm:presLayoutVars>
      </dgm:prSet>
      <dgm:spPr/>
    </dgm:pt>
    <dgm:pt modelId="{7C57C5FD-BC94-4852-B3EC-3A72C51988CA}" type="pres">
      <dgm:prSet presAssocID="{2EE95FC5-CD6B-4A50-9262-DC414E16C3EA}" presName="compNode" presStyleCnt="0"/>
      <dgm:spPr/>
    </dgm:pt>
    <dgm:pt modelId="{8D5BCCB0-FE2C-4B39-92FA-86E015360BFE}" type="pres">
      <dgm:prSet presAssocID="{2EE95FC5-CD6B-4A50-9262-DC414E16C3EA}" presName="bgRect" presStyleLbl="bgShp" presStyleIdx="0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B970FC54-593D-4FE9-AFCD-C77EE53A4F01}" type="pres">
      <dgm:prSet presAssocID="{2EE95FC5-CD6B-4A50-9262-DC414E16C3EA}" presName="iconRect" presStyleLbl="node1" presStyleIdx="0" presStyleCnt="5"/>
      <dgm:spPr>
        <a:xfrm>
          <a:off x="188670" y="143261"/>
          <a:ext cx="343037" cy="343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Matita con riempimento a tinta unita"/>
        </a:ext>
      </dgm:extLst>
    </dgm:pt>
    <dgm:pt modelId="{8B0477A4-6C5F-46E6-8910-A51FA1F661B5}" type="pres">
      <dgm:prSet presAssocID="{2EE95FC5-CD6B-4A50-9262-DC414E16C3EA}" presName="spaceRect" presStyleCnt="0"/>
      <dgm:spPr/>
    </dgm:pt>
    <dgm:pt modelId="{1002F504-21FD-4710-AB54-6DD4AE8B1DEB}" type="pres">
      <dgm:prSet presAssocID="{2EE95FC5-CD6B-4A50-9262-DC414E16C3EA}" presName="parTx" presStyleLbl="revTx" presStyleIdx="0" presStyleCnt="5" custLinFactNeighborX="-2848">
        <dgm:presLayoutVars>
          <dgm:chMax val="0"/>
          <dgm:chPref val="0"/>
        </dgm:presLayoutVars>
      </dgm:prSet>
      <dgm:spPr/>
    </dgm:pt>
    <dgm:pt modelId="{C5D2D154-D04C-4060-B371-4FA5C99B7538}" type="pres">
      <dgm:prSet presAssocID="{C99EBBB1-E916-471C-83C9-ABE85B42AC26}" presName="sibTrans" presStyleCnt="0"/>
      <dgm:spPr/>
    </dgm:pt>
    <dgm:pt modelId="{0E0B23C8-D5E1-4B41-BDA7-2CE57755BE6A}" type="pres">
      <dgm:prSet presAssocID="{F05611F0-8256-4954-B6CB-ED6B4F2DD397}" presName="compNode" presStyleCnt="0"/>
      <dgm:spPr/>
    </dgm:pt>
    <dgm:pt modelId="{CD05AFB1-E184-456B-B0D2-9C36C4272D02}" type="pres">
      <dgm:prSet presAssocID="{F05611F0-8256-4954-B6CB-ED6B4F2DD397}" presName="bgRect" presStyleLbl="bgShp" presStyleIdx="1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4FDC127-8DFD-4460-AE93-0411105DEB60}" type="pres">
      <dgm:prSet presAssocID="{F05611F0-8256-4954-B6CB-ED6B4F2DD39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 aperto con riempimento a tinta unita"/>
        </a:ext>
      </dgm:extLst>
    </dgm:pt>
    <dgm:pt modelId="{58414D7F-A9B2-47FB-8B18-5EF591AE26CC}" type="pres">
      <dgm:prSet presAssocID="{F05611F0-8256-4954-B6CB-ED6B4F2DD397}" presName="spaceRect" presStyleCnt="0"/>
      <dgm:spPr/>
    </dgm:pt>
    <dgm:pt modelId="{1A91019B-6FF6-4E88-A622-AA77E19BE965}" type="pres">
      <dgm:prSet presAssocID="{F05611F0-8256-4954-B6CB-ED6B4F2DD397}" presName="parTx" presStyleLbl="revTx" presStyleIdx="1" presStyleCnt="5" custLinFactNeighborX="-2848">
        <dgm:presLayoutVars>
          <dgm:chMax val="0"/>
          <dgm:chPref val="0"/>
        </dgm:presLayoutVars>
      </dgm:prSet>
      <dgm:spPr/>
    </dgm:pt>
    <dgm:pt modelId="{7016EE3B-7F4A-42C5-A09F-919C1401C4BC}" type="pres">
      <dgm:prSet presAssocID="{6BD5265A-8333-420D-BDB2-65F10B3EBD76}" presName="sibTrans" presStyleCnt="0"/>
      <dgm:spPr/>
    </dgm:pt>
    <dgm:pt modelId="{815AA52A-6D18-4177-AE6D-E0559FAFDE78}" type="pres">
      <dgm:prSet presAssocID="{22625139-F93A-4F3F-A7AA-4923A01AEDF3}" presName="compNode" presStyleCnt="0"/>
      <dgm:spPr/>
    </dgm:pt>
    <dgm:pt modelId="{A8176E5D-B119-4234-91AB-EFE9C2CF80B7}" type="pres">
      <dgm:prSet presAssocID="{22625139-F93A-4F3F-A7AA-4923A01AEDF3}" presName="bgRect" presStyleLbl="bgShp" presStyleIdx="2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DB85AE0A-C466-4604-9C2E-87F8EA52DD0F}" type="pres">
      <dgm:prSet presAssocID="{22625139-F93A-4F3F-A7AA-4923A01AEDF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ematica con riempimento a tinta unita"/>
        </a:ext>
      </dgm:extLst>
    </dgm:pt>
    <dgm:pt modelId="{A8722341-C6F1-4D89-89A6-4EF02F8B76E1}" type="pres">
      <dgm:prSet presAssocID="{22625139-F93A-4F3F-A7AA-4923A01AEDF3}" presName="spaceRect" presStyleCnt="0"/>
      <dgm:spPr/>
    </dgm:pt>
    <dgm:pt modelId="{5A5E0268-7557-41F6-A6CC-892DF11AAC18}" type="pres">
      <dgm:prSet presAssocID="{22625139-F93A-4F3F-A7AA-4923A01AEDF3}" presName="parTx" presStyleLbl="revTx" presStyleIdx="2" presStyleCnt="5" custLinFactNeighborX="-2848">
        <dgm:presLayoutVars>
          <dgm:chMax val="0"/>
          <dgm:chPref val="0"/>
        </dgm:presLayoutVars>
      </dgm:prSet>
      <dgm:spPr/>
    </dgm:pt>
    <dgm:pt modelId="{5ACA2613-1755-4541-BF52-A7AD043980F4}" type="pres">
      <dgm:prSet presAssocID="{A8E2FA08-4DD4-4654-A85D-9A99162D6201}" presName="sibTrans" presStyleCnt="0"/>
      <dgm:spPr/>
    </dgm:pt>
    <dgm:pt modelId="{D58F1FE7-CDEB-42F6-BC01-82FB71EDF9C0}" type="pres">
      <dgm:prSet presAssocID="{140952D0-0E1D-4F48-9F16-53581487CFA0}" presName="compNode" presStyleCnt="0"/>
      <dgm:spPr/>
    </dgm:pt>
    <dgm:pt modelId="{A102E018-9C2C-4317-8572-9362E8FC1AF8}" type="pres">
      <dgm:prSet presAssocID="{140952D0-0E1D-4F48-9F16-53581487CFA0}" presName="bgRect" presStyleLbl="bgShp" presStyleIdx="3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3353CF1D-5822-47BA-A6C2-AC7DC94D5A9C}" type="pres">
      <dgm:prSet presAssocID="{140952D0-0E1D-4F48-9F16-53581487CFA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gura disegnata con riempimento a tinta unita"/>
        </a:ext>
      </dgm:extLst>
    </dgm:pt>
    <dgm:pt modelId="{0326715C-7787-454B-B5D4-2E4B73514584}" type="pres">
      <dgm:prSet presAssocID="{140952D0-0E1D-4F48-9F16-53581487CFA0}" presName="spaceRect" presStyleCnt="0"/>
      <dgm:spPr/>
    </dgm:pt>
    <dgm:pt modelId="{B05634FC-081B-4BC5-BE4E-70E96448CBC7}" type="pres">
      <dgm:prSet presAssocID="{140952D0-0E1D-4F48-9F16-53581487CFA0}" presName="parTx" presStyleLbl="revTx" presStyleIdx="3" presStyleCnt="5" custLinFactNeighborX="-2848">
        <dgm:presLayoutVars>
          <dgm:chMax val="0"/>
          <dgm:chPref val="0"/>
        </dgm:presLayoutVars>
      </dgm:prSet>
      <dgm:spPr/>
    </dgm:pt>
    <dgm:pt modelId="{941E5EAA-3190-4C8A-9550-C01AB013F3B6}" type="pres">
      <dgm:prSet presAssocID="{2804F27C-9BA9-4D07-AB02-74BE7DFA2C0E}" presName="sibTrans" presStyleCnt="0"/>
      <dgm:spPr/>
    </dgm:pt>
    <dgm:pt modelId="{E4485791-256C-479D-93C2-2AB8EE372B1D}" type="pres">
      <dgm:prSet presAssocID="{C2F8C7F7-44C4-414A-BCCD-56E91DD0A777}" presName="compNode" presStyleCnt="0"/>
      <dgm:spPr/>
    </dgm:pt>
    <dgm:pt modelId="{E3FB0205-9E6F-404E-BB9F-D3662F49AF1C}" type="pres">
      <dgm:prSet presAssocID="{C2F8C7F7-44C4-414A-BCCD-56E91DD0A777}" presName="bgRect" presStyleLbl="bgShp" presStyleIdx="4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169F0BE-38ED-4AA0-BD0F-6AEA778C8DB9}" type="pres">
      <dgm:prSet presAssocID="{C2F8C7F7-44C4-414A-BCCD-56E91DD0A77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me base con riempimento a tinta unita"/>
        </a:ext>
      </dgm:extLst>
    </dgm:pt>
    <dgm:pt modelId="{58BC7B20-3838-469F-BE20-773F9621E096}" type="pres">
      <dgm:prSet presAssocID="{C2F8C7F7-44C4-414A-BCCD-56E91DD0A777}" presName="spaceRect" presStyleCnt="0"/>
      <dgm:spPr/>
    </dgm:pt>
    <dgm:pt modelId="{EB0F5FA3-DAEB-4780-B272-E569966A52CF}" type="pres">
      <dgm:prSet presAssocID="{C2F8C7F7-44C4-414A-BCCD-56E91DD0A777}" presName="parTx" presStyleLbl="revTx" presStyleIdx="4" presStyleCnt="5" custLinFactNeighborX="-3204">
        <dgm:presLayoutVars>
          <dgm:chMax val="0"/>
          <dgm:chPref val="0"/>
        </dgm:presLayoutVars>
      </dgm:prSet>
      <dgm:spPr/>
    </dgm:pt>
  </dgm:ptLst>
  <dgm:cxnLst>
    <dgm:cxn modelId="{FAEA9C64-F0D3-4558-9A35-23F0581DC7BF}" type="presOf" srcId="{140952D0-0E1D-4F48-9F16-53581487CFA0}" destId="{B05634FC-081B-4BC5-BE4E-70E96448CBC7}" srcOrd="0" destOrd="0" presId="urn:microsoft.com/office/officeart/2018/2/layout/IconVerticalSolidList"/>
    <dgm:cxn modelId="{E901F845-631E-42AD-82B2-653DA40B389B}" type="presOf" srcId="{C2F8C7F7-44C4-414A-BCCD-56E91DD0A777}" destId="{EB0F5FA3-DAEB-4780-B272-E569966A52CF}" srcOrd="0" destOrd="0" presId="urn:microsoft.com/office/officeart/2018/2/layout/IconVerticalSolidList"/>
    <dgm:cxn modelId="{D28FE450-D56C-43DC-901C-B2275D62B369}" type="presOf" srcId="{2EE95FC5-CD6B-4A50-9262-DC414E16C3EA}" destId="{1002F504-21FD-4710-AB54-6DD4AE8B1DEB}" srcOrd="0" destOrd="0" presId="urn:microsoft.com/office/officeart/2018/2/layout/IconVerticalSolidList"/>
    <dgm:cxn modelId="{09B52955-21F8-4660-80B5-8AC2F661638E}" type="presOf" srcId="{22625139-F93A-4F3F-A7AA-4923A01AEDF3}" destId="{5A5E0268-7557-41F6-A6CC-892DF11AAC18}" srcOrd="0" destOrd="0" presId="urn:microsoft.com/office/officeart/2018/2/layout/IconVerticalSolidLis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FA896689-06F0-4649-9FF7-0D3A04B5B25E}" type="presOf" srcId="{D0F07F19-1F50-4B42-A7A0-278DF9D25BB1}" destId="{539F0B2D-763D-4639-B4AA-CC4EE0B8029F}" srcOrd="0" destOrd="0" presId="urn:microsoft.com/office/officeart/2018/2/layout/IconVerticalSolidLis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3CC82EFE-ECBC-4EF1-9AD1-94F2F4D0F7F0}" type="presOf" srcId="{F05611F0-8256-4954-B6CB-ED6B4F2DD397}" destId="{1A91019B-6FF6-4E88-A622-AA77E19BE965}" srcOrd="0" destOrd="0" presId="urn:microsoft.com/office/officeart/2018/2/layout/IconVerticalSolidList"/>
    <dgm:cxn modelId="{3141AECC-0824-4D33-B56E-0AA0BF76ADC4}" type="presParOf" srcId="{539F0B2D-763D-4639-B4AA-CC4EE0B8029F}" destId="{7C57C5FD-BC94-4852-B3EC-3A72C51988CA}" srcOrd="0" destOrd="0" presId="urn:microsoft.com/office/officeart/2018/2/layout/IconVerticalSolidList"/>
    <dgm:cxn modelId="{91B124C7-32BD-48C5-A045-6B89C6FA61EE}" type="presParOf" srcId="{7C57C5FD-BC94-4852-B3EC-3A72C51988CA}" destId="{8D5BCCB0-FE2C-4B39-92FA-86E015360BFE}" srcOrd="0" destOrd="0" presId="urn:microsoft.com/office/officeart/2018/2/layout/IconVerticalSolidList"/>
    <dgm:cxn modelId="{5C408221-FD1D-4546-A6E6-8330B2208253}" type="presParOf" srcId="{7C57C5FD-BC94-4852-B3EC-3A72C51988CA}" destId="{B970FC54-593D-4FE9-AFCD-C77EE53A4F01}" srcOrd="1" destOrd="0" presId="urn:microsoft.com/office/officeart/2018/2/layout/IconVerticalSolidList"/>
    <dgm:cxn modelId="{935E623E-CFDC-4AF8-B6EA-214446B4F401}" type="presParOf" srcId="{7C57C5FD-BC94-4852-B3EC-3A72C51988CA}" destId="{8B0477A4-6C5F-46E6-8910-A51FA1F661B5}" srcOrd="2" destOrd="0" presId="urn:microsoft.com/office/officeart/2018/2/layout/IconVerticalSolidList"/>
    <dgm:cxn modelId="{1E88C30E-19D9-4E39-B8C1-CD0573176A9E}" type="presParOf" srcId="{7C57C5FD-BC94-4852-B3EC-3A72C51988CA}" destId="{1002F504-21FD-4710-AB54-6DD4AE8B1DEB}" srcOrd="3" destOrd="0" presId="urn:microsoft.com/office/officeart/2018/2/layout/IconVerticalSolidList"/>
    <dgm:cxn modelId="{D98E3B47-5678-4183-ABFE-C52A79C56F19}" type="presParOf" srcId="{539F0B2D-763D-4639-B4AA-CC4EE0B8029F}" destId="{C5D2D154-D04C-4060-B371-4FA5C99B7538}" srcOrd="1" destOrd="0" presId="urn:microsoft.com/office/officeart/2018/2/layout/IconVerticalSolidList"/>
    <dgm:cxn modelId="{1C8B9CA9-55DE-4C4A-B6C3-9BF7170578A8}" type="presParOf" srcId="{539F0B2D-763D-4639-B4AA-CC4EE0B8029F}" destId="{0E0B23C8-D5E1-4B41-BDA7-2CE57755BE6A}" srcOrd="2" destOrd="0" presId="urn:microsoft.com/office/officeart/2018/2/layout/IconVerticalSolidList"/>
    <dgm:cxn modelId="{59E394A4-2CB8-4285-8A2E-C7AD9707C88A}" type="presParOf" srcId="{0E0B23C8-D5E1-4B41-BDA7-2CE57755BE6A}" destId="{CD05AFB1-E184-456B-B0D2-9C36C4272D02}" srcOrd="0" destOrd="0" presId="urn:microsoft.com/office/officeart/2018/2/layout/IconVerticalSolidList"/>
    <dgm:cxn modelId="{017797BA-DA8F-42A6-9B4B-2E3B232A9487}" type="presParOf" srcId="{0E0B23C8-D5E1-4B41-BDA7-2CE57755BE6A}" destId="{74FDC127-8DFD-4460-AE93-0411105DEB60}" srcOrd="1" destOrd="0" presId="urn:microsoft.com/office/officeart/2018/2/layout/IconVerticalSolidList"/>
    <dgm:cxn modelId="{75F07183-B2DD-4414-A5B8-8308084B8E3F}" type="presParOf" srcId="{0E0B23C8-D5E1-4B41-BDA7-2CE57755BE6A}" destId="{58414D7F-A9B2-47FB-8B18-5EF591AE26CC}" srcOrd="2" destOrd="0" presId="urn:microsoft.com/office/officeart/2018/2/layout/IconVerticalSolidList"/>
    <dgm:cxn modelId="{04F8BED2-D78F-4CD5-BBBC-7FC8C9F8F207}" type="presParOf" srcId="{0E0B23C8-D5E1-4B41-BDA7-2CE57755BE6A}" destId="{1A91019B-6FF6-4E88-A622-AA77E19BE965}" srcOrd="3" destOrd="0" presId="urn:microsoft.com/office/officeart/2018/2/layout/IconVerticalSolidList"/>
    <dgm:cxn modelId="{BCFD135B-FCED-466E-9159-B02BFE9D4001}" type="presParOf" srcId="{539F0B2D-763D-4639-B4AA-CC4EE0B8029F}" destId="{7016EE3B-7F4A-42C5-A09F-919C1401C4BC}" srcOrd="3" destOrd="0" presId="urn:microsoft.com/office/officeart/2018/2/layout/IconVerticalSolidList"/>
    <dgm:cxn modelId="{58EF4718-ACD6-43F8-805B-D62F90D9A920}" type="presParOf" srcId="{539F0B2D-763D-4639-B4AA-CC4EE0B8029F}" destId="{815AA52A-6D18-4177-AE6D-E0559FAFDE78}" srcOrd="4" destOrd="0" presId="urn:microsoft.com/office/officeart/2018/2/layout/IconVerticalSolidList"/>
    <dgm:cxn modelId="{D1615F48-ADED-4C2B-BB8A-59749B8AE730}" type="presParOf" srcId="{815AA52A-6D18-4177-AE6D-E0559FAFDE78}" destId="{A8176E5D-B119-4234-91AB-EFE9C2CF80B7}" srcOrd="0" destOrd="0" presId="urn:microsoft.com/office/officeart/2018/2/layout/IconVerticalSolidList"/>
    <dgm:cxn modelId="{79312827-D440-4AF8-9B00-B884A9E4A3BB}" type="presParOf" srcId="{815AA52A-6D18-4177-AE6D-E0559FAFDE78}" destId="{DB85AE0A-C466-4604-9C2E-87F8EA52DD0F}" srcOrd="1" destOrd="0" presId="urn:microsoft.com/office/officeart/2018/2/layout/IconVerticalSolidList"/>
    <dgm:cxn modelId="{E7924D5D-988A-4115-9A93-08F335B8947A}" type="presParOf" srcId="{815AA52A-6D18-4177-AE6D-E0559FAFDE78}" destId="{A8722341-C6F1-4D89-89A6-4EF02F8B76E1}" srcOrd="2" destOrd="0" presId="urn:microsoft.com/office/officeart/2018/2/layout/IconVerticalSolidList"/>
    <dgm:cxn modelId="{C6AD5C36-9185-4F14-9584-D2A1D2C97E1C}" type="presParOf" srcId="{815AA52A-6D18-4177-AE6D-E0559FAFDE78}" destId="{5A5E0268-7557-41F6-A6CC-892DF11AAC18}" srcOrd="3" destOrd="0" presId="urn:microsoft.com/office/officeart/2018/2/layout/IconVerticalSolidList"/>
    <dgm:cxn modelId="{7CC5D15E-F8FA-444A-AC16-03C2AF2F8435}" type="presParOf" srcId="{539F0B2D-763D-4639-B4AA-CC4EE0B8029F}" destId="{5ACA2613-1755-4541-BF52-A7AD043980F4}" srcOrd="5" destOrd="0" presId="urn:microsoft.com/office/officeart/2018/2/layout/IconVerticalSolidList"/>
    <dgm:cxn modelId="{459894C0-6852-4DFB-AB0C-15C59FA57691}" type="presParOf" srcId="{539F0B2D-763D-4639-B4AA-CC4EE0B8029F}" destId="{D58F1FE7-CDEB-42F6-BC01-82FB71EDF9C0}" srcOrd="6" destOrd="0" presId="urn:microsoft.com/office/officeart/2018/2/layout/IconVerticalSolidList"/>
    <dgm:cxn modelId="{14EE37A9-59E2-472A-B59D-2230A528B9EE}" type="presParOf" srcId="{D58F1FE7-CDEB-42F6-BC01-82FB71EDF9C0}" destId="{A102E018-9C2C-4317-8572-9362E8FC1AF8}" srcOrd="0" destOrd="0" presId="urn:microsoft.com/office/officeart/2018/2/layout/IconVerticalSolidList"/>
    <dgm:cxn modelId="{DA750973-958E-459C-8387-641E8911B272}" type="presParOf" srcId="{D58F1FE7-CDEB-42F6-BC01-82FB71EDF9C0}" destId="{3353CF1D-5822-47BA-A6C2-AC7DC94D5A9C}" srcOrd="1" destOrd="0" presId="urn:microsoft.com/office/officeart/2018/2/layout/IconVerticalSolidList"/>
    <dgm:cxn modelId="{62D5D3B0-A3FA-4D1D-8E7C-76B0202DCF7E}" type="presParOf" srcId="{D58F1FE7-CDEB-42F6-BC01-82FB71EDF9C0}" destId="{0326715C-7787-454B-B5D4-2E4B73514584}" srcOrd="2" destOrd="0" presId="urn:microsoft.com/office/officeart/2018/2/layout/IconVerticalSolidList"/>
    <dgm:cxn modelId="{BB5FA47B-6E17-41EB-8EF7-D7734FFE7C72}" type="presParOf" srcId="{D58F1FE7-CDEB-42F6-BC01-82FB71EDF9C0}" destId="{B05634FC-081B-4BC5-BE4E-70E96448CBC7}" srcOrd="3" destOrd="0" presId="urn:microsoft.com/office/officeart/2018/2/layout/IconVerticalSolidList"/>
    <dgm:cxn modelId="{45BA8686-C800-4DF7-8561-A1CCEF354961}" type="presParOf" srcId="{539F0B2D-763D-4639-B4AA-CC4EE0B8029F}" destId="{941E5EAA-3190-4C8A-9550-C01AB013F3B6}" srcOrd="7" destOrd="0" presId="urn:microsoft.com/office/officeart/2018/2/layout/IconVerticalSolidList"/>
    <dgm:cxn modelId="{68B47999-4EDD-48C8-9446-785154B26990}" type="presParOf" srcId="{539F0B2D-763D-4639-B4AA-CC4EE0B8029F}" destId="{E4485791-256C-479D-93C2-2AB8EE372B1D}" srcOrd="8" destOrd="0" presId="urn:microsoft.com/office/officeart/2018/2/layout/IconVerticalSolidList"/>
    <dgm:cxn modelId="{68222549-0ADC-4DDE-8A37-85CDBE618F3B}" type="presParOf" srcId="{E4485791-256C-479D-93C2-2AB8EE372B1D}" destId="{E3FB0205-9E6F-404E-BB9F-D3662F49AF1C}" srcOrd="0" destOrd="0" presId="urn:microsoft.com/office/officeart/2018/2/layout/IconVerticalSolidList"/>
    <dgm:cxn modelId="{B22CD18D-75A5-4D43-BC73-FCFE070FDE52}" type="presParOf" srcId="{E4485791-256C-479D-93C2-2AB8EE372B1D}" destId="{7169F0BE-38ED-4AA0-BD0F-6AEA778C8DB9}" srcOrd="1" destOrd="0" presId="urn:microsoft.com/office/officeart/2018/2/layout/IconVerticalSolidList"/>
    <dgm:cxn modelId="{E9EF9AA2-ACFB-454C-A417-FD4BEC0253A5}" type="presParOf" srcId="{E4485791-256C-479D-93C2-2AB8EE372B1D}" destId="{58BC7B20-3838-469F-BE20-773F9621E096}" srcOrd="2" destOrd="0" presId="urn:microsoft.com/office/officeart/2018/2/layout/IconVerticalSolidList"/>
    <dgm:cxn modelId="{A0770496-1BBC-4289-8714-0247E119A24C}" type="presParOf" srcId="{E4485791-256C-479D-93C2-2AB8EE372B1D}" destId="{EB0F5FA3-DAEB-4780-B272-E569966A52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CCB0-FE2C-4B39-92FA-86E015360BFE}">
      <dsp:nvSpPr>
        <dsp:cNvPr id="0" name=""/>
        <dsp:cNvSpPr/>
      </dsp:nvSpPr>
      <dsp:spPr>
        <a:xfrm>
          <a:off x="0" y="2928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C54-593D-4FE9-AFCD-C77EE53A4F01}">
      <dsp:nvSpPr>
        <dsp:cNvPr id="0" name=""/>
        <dsp:cNvSpPr/>
      </dsp:nvSpPr>
      <dsp:spPr>
        <a:xfrm>
          <a:off x="188670" y="143261"/>
          <a:ext cx="343037" cy="3430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2F504-21FD-4710-AB54-6DD4AE8B1DEB}">
      <dsp:nvSpPr>
        <dsp:cNvPr id="0" name=""/>
        <dsp:cNvSpPr/>
      </dsp:nvSpPr>
      <dsp:spPr>
        <a:xfrm>
          <a:off x="599789" y="2928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Introduzione.</a:t>
          </a:r>
          <a:r>
            <a:rPr lang="it-IT" sz="1800" kern="1200"/>
            <a:t> </a:t>
          </a:r>
          <a:r>
            <a:rPr lang="it-IT" sz="1800" kern="1200">
              <a:solidFill>
                <a:schemeClr val="tx1">
                  <a:alpha val="60000"/>
                </a:schemeClr>
              </a:solidFill>
            </a:rPr>
            <a:t>Il fattore di rischio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928"/>
        <a:ext cx="4234207" cy="623705"/>
      </dsp:txXfrm>
    </dsp:sp>
    <dsp:sp modelId="{CD05AFB1-E184-456B-B0D2-9C36C4272D02}">
      <dsp:nvSpPr>
        <dsp:cNvPr id="0" name=""/>
        <dsp:cNvSpPr/>
      </dsp:nvSpPr>
      <dsp:spPr>
        <a:xfrm>
          <a:off x="0" y="782559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DC127-8DFD-4460-AE93-0411105DEB60}">
      <dsp:nvSpPr>
        <dsp:cNvPr id="0" name=""/>
        <dsp:cNvSpPr/>
      </dsp:nvSpPr>
      <dsp:spPr>
        <a:xfrm>
          <a:off x="188670" y="922893"/>
          <a:ext cx="343037" cy="3430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019B-6FF6-4E88-A622-AA77E19BE965}">
      <dsp:nvSpPr>
        <dsp:cNvPr id="0" name=""/>
        <dsp:cNvSpPr/>
      </dsp:nvSpPr>
      <dsp:spPr>
        <a:xfrm>
          <a:off x="599789" y="782559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Riferimenti.</a:t>
          </a:r>
          <a:r>
            <a:rPr lang="it-IT" sz="1800" kern="1200"/>
            <a:t> </a:t>
          </a:r>
          <a:r>
            <a:rPr lang="it-IT" sz="1800" b="0" i="0" kern="1200">
              <a:solidFill>
                <a:schemeClr val="tx1">
                  <a:alpha val="60000"/>
                </a:schemeClr>
              </a:solidFill>
            </a:rPr>
            <a:t>Normativa di riferimento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782559"/>
        <a:ext cx="4234207" cy="623705"/>
      </dsp:txXfrm>
    </dsp:sp>
    <dsp:sp modelId="{A8176E5D-B119-4234-91AB-EFE9C2CF80B7}">
      <dsp:nvSpPr>
        <dsp:cNvPr id="0" name=""/>
        <dsp:cNvSpPr/>
      </dsp:nvSpPr>
      <dsp:spPr>
        <a:xfrm>
          <a:off x="0" y="1562191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5AE0A-C466-4604-9C2E-87F8EA52DD0F}">
      <dsp:nvSpPr>
        <dsp:cNvPr id="0" name=""/>
        <dsp:cNvSpPr/>
      </dsp:nvSpPr>
      <dsp:spPr>
        <a:xfrm>
          <a:off x="188670" y="1702525"/>
          <a:ext cx="343037" cy="3430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0268-7557-41F6-A6CC-892DF11AAC18}">
      <dsp:nvSpPr>
        <dsp:cNvPr id="0" name=""/>
        <dsp:cNvSpPr/>
      </dsp:nvSpPr>
      <dsp:spPr>
        <a:xfrm>
          <a:off x="599789" y="1562191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Calcolo.</a:t>
          </a:r>
          <a:r>
            <a:rPr lang="it-IT" sz="1800" kern="1200"/>
            <a:t> </a:t>
          </a:r>
          <a:r>
            <a:rPr lang="it-IT" sz="1800" kern="1200">
              <a:solidFill>
                <a:schemeClr val="tx1">
                  <a:alpha val="60000"/>
                </a:schemeClr>
              </a:solidFill>
            </a:rPr>
            <a:t>Come si calcola il fattore di rischio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1562191"/>
        <a:ext cx="4234207" cy="623705"/>
      </dsp:txXfrm>
    </dsp:sp>
    <dsp:sp modelId="{A102E018-9C2C-4317-8572-9362E8FC1AF8}">
      <dsp:nvSpPr>
        <dsp:cNvPr id="0" name=""/>
        <dsp:cNvSpPr/>
      </dsp:nvSpPr>
      <dsp:spPr>
        <a:xfrm>
          <a:off x="0" y="2341822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CF1D-5822-47BA-A6C2-AC7DC94D5A9C}">
      <dsp:nvSpPr>
        <dsp:cNvPr id="0" name=""/>
        <dsp:cNvSpPr/>
      </dsp:nvSpPr>
      <dsp:spPr>
        <a:xfrm>
          <a:off x="188670" y="2482156"/>
          <a:ext cx="343037" cy="3430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34FC-081B-4BC5-BE4E-70E96448CBC7}">
      <dsp:nvSpPr>
        <dsp:cNvPr id="0" name=""/>
        <dsp:cNvSpPr/>
      </dsp:nvSpPr>
      <dsp:spPr>
        <a:xfrm>
          <a:off x="599789" y="2341822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Azioni.</a:t>
          </a:r>
          <a:r>
            <a:rPr lang="it-IT" sz="1800" kern="1200"/>
            <a:t> </a:t>
          </a:r>
          <a:r>
            <a:rPr lang="it-IT" sz="1800" b="0" i="0" kern="1200">
              <a:solidFill>
                <a:schemeClr val="tx1">
                  <a:alpha val="60000"/>
                </a:schemeClr>
              </a:solidFill>
            </a:rPr>
            <a:t>Misure di prevenzione e protezione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341822"/>
        <a:ext cx="4234207" cy="623705"/>
      </dsp:txXfrm>
    </dsp:sp>
    <dsp:sp modelId="{E3FB0205-9E6F-404E-BB9F-D3662F49AF1C}">
      <dsp:nvSpPr>
        <dsp:cNvPr id="0" name=""/>
        <dsp:cNvSpPr/>
      </dsp:nvSpPr>
      <dsp:spPr>
        <a:xfrm>
          <a:off x="0" y="3121454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9F0BE-38ED-4AA0-BD0F-6AEA778C8DB9}">
      <dsp:nvSpPr>
        <dsp:cNvPr id="0" name=""/>
        <dsp:cNvSpPr/>
      </dsp:nvSpPr>
      <dsp:spPr>
        <a:xfrm>
          <a:off x="188670" y="3261788"/>
          <a:ext cx="343037" cy="3430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F5FA3-DAEB-4780-B272-E569966A52CF}">
      <dsp:nvSpPr>
        <dsp:cNvPr id="0" name=""/>
        <dsp:cNvSpPr/>
      </dsp:nvSpPr>
      <dsp:spPr>
        <a:xfrm>
          <a:off x="584715" y="3121454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rtlCol="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solidFill>
                <a:schemeClr val="accent1">
                  <a:lumMod val="50000"/>
                </a:schemeClr>
              </a:solidFill>
            </a:rPr>
            <a:t>Esempi.</a:t>
          </a:r>
          <a:r>
            <a:rPr lang="it-IT" sz="1800" kern="1200"/>
            <a:t> </a:t>
          </a:r>
          <a:r>
            <a:rPr lang="it-IT" sz="1800" kern="1200">
              <a:solidFill>
                <a:schemeClr val="tx1">
                  <a:alpha val="60000"/>
                </a:schemeClr>
              </a:solidFill>
            </a:rPr>
            <a:t>Esempi di calcolo</a:t>
          </a:r>
          <a:endParaRPr lang="it-IT" sz="18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84715" y="3121454"/>
        <a:ext cx="4234207" cy="623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Elenco verticale continuo di icone"/>
  <dgm:desc val="Utilizzabile per mostrare una serie di elementi grafici dall'alto in basso con testo di Livello 1 o di Livello 1 e di Livello 2 raggruppati in una forma. Offre risultati ottimali con icone o piccole immagini con didascalie più lungh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4290A2CE-E478-4CDF-B148-E7BD77408606}" type="datetime1">
              <a:rPr lang="it-IT" smtClean="0"/>
              <a:t>31/12/2025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9E3B048B-0EBA-466F-928F-37073F3BFB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3AF4EE0D-F770-48A1-9AF9-BF8E22CC64EB}" type="datetime1">
              <a:rPr lang="it-IT" smtClean="0"/>
              <a:pPr/>
              <a:t>31/12/2025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AED498D-6977-40EC-8E5E-7EB644D5E7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78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C182-EF62-FF28-9015-E7A9172F7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44650B-8B54-8838-3D5E-F4DBDE932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4C46D2-A8A4-83C9-52AD-5724E87205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AD4E-B601-2917-5DA0-574A3C9D2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65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A5050-1820-E21D-4DFB-9C5D42732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DC1914E-8901-6469-CBDC-41A8C6DAE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3CFE5A-9E26-DD6B-8D0C-A82BD64EF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4D5A4F-C65B-4140-0910-46B488516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33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7B3C5-C686-D685-2AE0-FB5DBEC21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EA66190-1BDA-3635-0D05-971945943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388CD88-F4D6-783E-C4DD-F386AD91C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487D30D-D043-EC99-0B75-2F59F5995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374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890B-7E25-C6F2-EC06-A3C53CB48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86DC4A7-2A48-16E6-3F1B-F66EBBC0D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911966F-6BC5-B3E2-754B-4DBC0F5A6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10D256-AA77-3FD6-AD11-4B85CEBD3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488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33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91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752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4C5E0-11C7-8FCA-C374-C3CA85E3F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B7B678B-9770-5A29-FBE7-B4DAA2B01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C9C811-1682-F5D5-6D70-1F9F1A5BC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054A5C-96D5-61CD-31FC-7CD2D483D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03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9337A-6366-D2C6-16DD-204B8353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AD2C462-CDCE-90BA-39C1-A60B021A1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A4594A2-A40A-60F4-5A95-6CC76E1C7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322E88-4CEB-4226-D51B-13A02D144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428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1E3E8-FBF0-5549-2A69-8E63ABE3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41DFF86-325E-EF63-95C8-6B0D25730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BF4BBC3-130C-73F2-50F1-BCDF35058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7DFB2-4D5B-E06D-3A9D-09E80AF2FF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AED498D-6977-40EC-8E5E-7EB644D5E75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81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47468-97D0-F877-C05B-69B5751C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AE9958A-BE66-EC12-043C-0FF6F8E16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74CA103-963F-0DE5-DF9A-D9DD97AE4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02DEF9-C9A8-BB27-7DD7-AFC4A1C898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0951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24D36-3FB1-ABF9-0974-DD90F565E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C1E75EA-BB3B-6A07-98C0-E83B9C5A3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92DCFDF-71C7-A4D7-55C6-CBFB4826F2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700533-0AD5-1E6E-151D-4AF7B19AAE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D498D-6977-40EC-8E5E-7EB644D5E75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533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lang="it-IT"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lang="it-IT"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lang="it-IT" sz="2400"/>
            </a:lvl2pPr>
            <a:lvl3pPr marL="914400" indent="0" algn="ctr">
              <a:buNone/>
              <a:defRPr lang="it-IT" sz="2400"/>
            </a:lvl3pPr>
            <a:lvl4pPr marL="1371600" indent="0" algn="ctr">
              <a:buNone/>
              <a:defRPr lang="it-IT" sz="2000"/>
            </a:lvl4pPr>
            <a:lvl5pPr marL="1828800" indent="0" algn="ctr">
              <a:buNone/>
              <a:defRPr lang="it-IT" sz="2000"/>
            </a:lvl5pPr>
            <a:lvl6pPr marL="2286000" indent="0" algn="ctr">
              <a:buNone/>
              <a:defRPr lang="it-IT" sz="2000"/>
            </a:lvl6pPr>
            <a:lvl7pPr marL="2743200" indent="0" algn="ctr">
              <a:buNone/>
              <a:defRPr lang="it-IT" sz="2000"/>
            </a:lvl7pPr>
            <a:lvl8pPr marL="3200400" indent="0" algn="ctr">
              <a:buNone/>
              <a:defRPr lang="it-IT" sz="2000"/>
            </a:lvl8pPr>
            <a:lvl9pPr marL="3657600" indent="0" algn="ctr">
              <a:buNone/>
              <a:defRPr lang="it-IT" sz="20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75CEC3-E639-4F8E-9E96-7C7E62067CA7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61D61FE-7C75-4B79-9EA1-8B986F9891C1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lang="it-IT"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 rtlCol="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lang="it-IT" sz="1800">
                <a:solidFill>
                  <a:schemeClr val="tx1"/>
                </a:solidFill>
              </a:defRPr>
            </a:lvl1pPr>
            <a:lvl2pPr marL="457200" indent="0">
              <a:buNone/>
              <a:defRPr lang="it-IT" sz="1200"/>
            </a:lvl2pPr>
            <a:lvl3pPr marL="914400" indent="0">
              <a:buNone/>
              <a:defRPr lang="it-IT" sz="1000"/>
            </a:lvl3pPr>
            <a:lvl4pPr marL="1371600" indent="0">
              <a:buNone/>
              <a:defRPr lang="it-IT" sz="900"/>
            </a:lvl4pPr>
            <a:lvl5pPr marL="1828800" indent="0">
              <a:buNone/>
              <a:defRPr lang="it-IT" sz="900"/>
            </a:lvl5pPr>
            <a:lvl6pPr marL="2286000" indent="0">
              <a:buNone/>
              <a:defRPr lang="it-IT" sz="900"/>
            </a:lvl6pPr>
            <a:lvl7pPr marL="2743200" indent="0">
              <a:buNone/>
              <a:defRPr lang="it-IT" sz="900"/>
            </a:lvl7pPr>
            <a:lvl8pPr marL="3200400" indent="0">
              <a:buNone/>
              <a:defRPr lang="it-IT" sz="900"/>
            </a:lvl8pPr>
            <a:lvl9pPr marL="3657600" indent="0">
              <a:buNone/>
              <a:defRPr lang="it-IT"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22077A44-3C66-4F1E-B31F-4EF178B0BB77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13" name="Segnaposto piè di pagina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4" name="Segnaposto numero diapositiva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rtlCol="0" anchor="ctr" anchorCtr="0">
            <a:normAutofit/>
          </a:bodyPr>
          <a:lstStyle>
            <a:lvl1pPr>
              <a:defRPr lang="it-IT"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lang="it-IT">
                <a:solidFill>
                  <a:schemeClr val="bg1"/>
                </a:solidFill>
              </a:defRPr>
            </a:lvl2pPr>
            <a:lvl3pPr>
              <a:defRPr lang="it-IT">
                <a:solidFill>
                  <a:schemeClr val="bg1"/>
                </a:solidFill>
              </a:defRPr>
            </a:lvl3pPr>
            <a:lvl4pPr>
              <a:defRPr lang="it-IT">
                <a:solidFill>
                  <a:schemeClr val="bg1"/>
                </a:solidFill>
              </a:defRPr>
            </a:lvl4pPr>
          </a:lstStyle>
          <a:p>
            <a:pPr lvl="0" rtl="0"/>
            <a:r>
              <a:rPr lang="it-IT"/>
              <a:t>Sottotitolo</a:t>
            </a:r>
            <a:endParaRPr lang="it-IT" dirty="0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rtlCol="0" anchor="t" anchorCtr="0">
            <a:noAutofit/>
          </a:bodyPr>
          <a:lstStyle>
            <a:lvl1pPr>
              <a:lnSpc>
                <a:spcPct val="90000"/>
              </a:lnSpc>
              <a:defRPr lang="it-IT" sz="36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Riepilogo della prima lezione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rtlCol="0" anchor="ctr" anchorCtr="0">
            <a:normAutofit/>
          </a:bodyPr>
          <a:lstStyle>
            <a:lvl1pPr marL="0" indent="0">
              <a:buNone/>
              <a:defRPr lang="it-IT" dirty="0">
                <a:solidFill>
                  <a:schemeClr val="bg1"/>
                </a:solidFill>
              </a:defRPr>
            </a:lvl1pPr>
            <a:lvl2pPr marL="457200" indent="0">
              <a:buNone/>
              <a:defRPr lang="it-IT" sz="1200"/>
            </a:lvl2pPr>
            <a:lvl3pPr marL="914400" indent="0">
              <a:buNone/>
              <a:defRPr lang="it-IT" sz="1000"/>
            </a:lvl3pPr>
            <a:lvl4pPr marL="1371600" indent="0">
              <a:buNone/>
              <a:defRPr lang="it-IT" sz="900"/>
            </a:lvl4pPr>
            <a:lvl5pPr marL="1828800" indent="0">
              <a:buNone/>
              <a:defRPr lang="it-IT" sz="900"/>
            </a:lvl5pPr>
            <a:lvl6pPr marL="2286000" indent="0">
              <a:buNone/>
              <a:defRPr lang="it-IT" sz="900"/>
            </a:lvl6pPr>
            <a:lvl7pPr marL="2743200" indent="0">
              <a:buNone/>
              <a:defRPr lang="it-IT" sz="900"/>
            </a:lvl7pPr>
            <a:lvl8pPr marL="3200400" indent="0">
              <a:buNone/>
              <a:defRPr lang="it-IT" sz="900"/>
            </a:lvl8pPr>
            <a:lvl9pPr marL="3657600" indent="0">
              <a:buNone/>
              <a:defRPr lang="it-IT"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Segnaposto data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6D9AC99C-A95F-4930-B175-EF216426E8EE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13" name="Segnaposto piè di pagina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4" name="Segnaposto numero diapositiva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lang="it-IT"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it-IT"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lang="it-IT" sz="1200"/>
            </a:lvl2pPr>
            <a:lvl3pPr marL="914400" indent="0">
              <a:buNone/>
              <a:defRPr lang="it-IT" sz="1000"/>
            </a:lvl3pPr>
            <a:lvl4pPr marL="1371600" indent="0">
              <a:buNone/>
              <a:defRPr lang="it-IT" sz="900"/>
            </a:lvl4pPr>
            <a:lvl5pPr marL="1828800" indent="0">
              <a:buNone/>
              <a:defRPr lang="it-IT" sz="900"/>
            </a:lvl5pPr>
            <a:lvl6pPr marL="2286000" indent="0">
              <a:buNone/>
              <a:defRPr lang="it-IT" sz="900"/>
            </a:lvl6pPr>
            <a:lvl7pPr marL="2743200" indent="0">
              <a:buNone/>
              <a:defRPr lang="it-IT" sz="900"/>
            </a:lvl7pPr>
            <a:lvl8pPr marL="3200400" indent="0">
              <a:buNone/>
              <a:defRPr lang="it-IT" sz="900"/>
            </a:lvl8pPr>
            <a:lvl9pPr marL="3657600" indent="0">
              <a:buNone/>
              <a:defRPr lang="it-IT"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/>
            </a:lvl1pPr>
          </a:lstStyle>
          <a:p>
            <a:pPr rtl="0"/>
            <a:fld id="{E91D0E8D-AC6A-410C-9835-64DF7CC4E034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lang="it-IT"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lang="it-IT"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F34E0D8C-0172-437E-BF4A-1772B7ADF17A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416DCA00-5F25-4337-AB33-AA3B59F757E9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contenu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6BAC8AB3-128E-4C37-B3D7-1CFABB7EEC03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Segnaposto immagine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rtlCol="0" anchor="ctr" anchorCtr="0">
            <a:normAutofit/>
          </a:bodyPr>
          <a:lstStyle>
            <a:lvl1pPr algn="ctr">
              <a:defRPr lang="it-IT" sz="16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3" name="Titolo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rtlCol="0" anchor="ctr" anchorCtr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magine con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3929D6C-A931-49A2-ACBA-FEFF25E81E23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Segnaposto immagine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rtlCol="0" anchor="ctr" anchorCtr="0">
            <a:normAutofit/>
          </a:bodyPr>
          <a:lstStyle>
            <a:lvl1pPr algn="ctr">
              <a:defRPr lang="it-IT" sz="1600"/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13" name="Titolo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rtlCol="0" anchor="ctr" anchorCtr="0">
            <a:normAutofit/>
          </a:bodyPr>
          <a:lstStyle>
            <a:lvl1pPr>
              <a:defRPr lang="it-IT" sz="36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404355-E9F2-4A85-81A6-6EFB3C05F1D7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81DA8000-4658-43EC-95A2-302AAEB1D4E3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rtlCol="0" anchor="ctr" anchorCtr="0"/>
          <a:lstStyle>
            <a:lvl1pPr algn="ctr">
              <a:defRPr lang="it-IT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7" name="Titolo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 rtlCol="0">
            <a:normAutofit/>
          </a:bodyPr>
          <a:lstStyle>
            <a:lvl1pPr>
              <a:defRPr lang="it-IT" sz="1600"/>
            </a:lvl1pPr>
            <a:lvl2pPr>
              <a:defRPr lang="it-IT" sz="1600"/>
            </a:lvl2pPr>
            <a:lvl3pPr>
              <a:defRPr lang="it-IT" sz="1600"/>
            </a:lvl3pPr>
            <a:lvl4pPr>
              <a:defRPr lang="it-IT" sz="1600"/>
            </a:lvl4pPr>
            <a:lvl5pPr>
              <a:defRPr lang="it-IT"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C6E6365D-15D0-410F-A437-96411B7D8D30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11" name="Segnaposto piè di pa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AF6E010-AAA0-4908-94E8-3104A2715423}" type="datetime1">
              <a:rPr lang="it-IT" smtClean="0"/>
              <a:t>31/12/2025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900">
                <a:solidFill>
                  <a:srgbClr val="FFFFFF"/>
                </a:solidFill>
              </a:defRPr>
            </a:lvl1pPr>
          </a:lstStyle>
          <a:p>
            <a:pPr rtl="0"/>
            <a:fld id="{FCCDF580-7DD4-4BFC-A97B-585A9FFE8E18}" type="datetime1">
              <a:rPr lang="it-IT" noProof="0" smtClean="0"/>
              <a:t>31/12/2025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05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lang="it-IT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it-IT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lang="it-IT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ug.cultura.gov.it/wp-content/uploads/2024/07/GuidaInailValutazioneRischiOtticaGenere.pdf" TargetMode="External"/><Relationship Id="rId5" Type="http://schemas.openxmlformats.org/officeDocument/2006/relationships/hyperlink" Target="https://www.uni.com/" TargetMode="External"/><Relationship Id="rId4" Type="http://schemas.openxmlformats.org/officeDocument/2006/relationships/hyperlink" Target="https://www.ispettorato.gov.i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512D56-3115-4658-A559-1918ADBF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algn="r" rtl="0"/>
            <a:r>
              <a:rPr lang="it-IT" sz="4800" dirty="0">
                <a:solidFill>
                  <a:srgbClr val="FFFFFF"/>
                </a:solidFill>
              </a:rPr>
              <a:t> Calcolo del Fattore di Rischio</a:t>
            </a:r>
          </a:p>
        </p:txBody>
      </p:sp>
      <p:cxnSp>
        <p:nvCxnSpPr>
          <p:cNvPr id="25" name="Connettore diritto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ttotitolo 2">
            <a:extLst>
              <a:ext uri="{FF2B5EF4-FFF2-40B4-BE49-F238E27FC236}">
                <a16:creationId xmlns:a16="http://schemas.microsoft.com/office/drawing/2014/main" id="{9548BE92-E817-4C9A-B197-64FAE3ED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66359"/>
            <a:ext cx="2582367" cy="1188721"/>
          </a:xfrm>
        </p:spPr>
        <p:txBody>
          <a:bodyPr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1500" dirty="0"/>
              <a:t>gestione della sicurezza sul lavoro</a:t>
            </a:r>
          </a:p>
        </p:txBody>
      </p:sp>
      <p:pic>
        <p:nvPicPr>
          <p:cNvPr id="4" name="Immagine 3" descr="Due ingegneri in laboratorio">
            <a:extLst>
              <a:ext uri="{FF2B5EF4-FFF2-40B4-BE49-F238E27FC236}">
                <a16:creationId xmlns:a16="http://schemas.microsoft.com/office/drawing/2014/main" id="{801D26BD-C777-4D54-BB49-2E97776B3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87"/>
            <a:ext cx="12192031" cy="49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8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71BEF0-1DF5-8DBF-9F0F-6CD503D03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D7917694-6E63-3BC5-2857-1883AE462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CEFA537-883C-8900-7DA8-93E5769F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Azioni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B438010-7463-E469-6B00-EF341F27B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2C15ED-78D9-E5AC-F1FA-0585F7C0F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Azioni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/>
              <a:t>Misure di prevenzione e protezione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A931BB-D5D1-D0A8-983A-A9F7F440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E82114-4976-4D6C-CB22-855D2CF88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Segnaposto contenuto 9" descr="Luce rossa della sveglia con persone sullo sfondo">
            <a:extLst>
              <a:ext uri="{FF2B5EF4-FFF2-40B4-BE49-F238E27FC236}">
                <a16:creationId xmlns:a16="http://schemas.microsoft.com/office/drawing/2014/main" id="{FF27E2BF-A9D5-999E-7178-62C0FFB3C1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0"/>
            <a:ext cx="7421868" cy="6858000"/>
          </a:xfrm>
        </p:spPr>
      </p:pic>
    </p:spTree>
    <p:extLst>
      <p:ext uri="{BB962C8B-B14F-4D97-AF65-F5344CB8AC3E}">
        <p14:creationId xmlns:p14="http://schemas.microsoft.com/office/powerpoint/2010/main" val="622379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FE7C-82A3-115E-0C5A-A1A93D869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168CE66-D105-68F4-6DD7-E892423EF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BF9B519A-C4B5-A467-8303-9329E924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BF87FD21-8600-6EA1-E1DF-800D01AF72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/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07C60E3F-824A-02E6-DB26-675A0D17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Misure di prevenzione e protezione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D43053C-5B06-4B56-E094-DF9D935CD635}"/>
              </a:ext>
            </a:extLst>
          </p:cNvPr>
          <p:cNvSpPr txBox="1"/>
          <p:nvPr/>
        </p:nvSpPr>
        <p:spPr>
          <a:xfrm>
            <a:off x="772886" y="1643743"/>
            <a:ext cx="10613571" cy="488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it-IT" sz="1600" b="1" dirty="0"/>
              <a:t>AZIONI</a:t>
            </a:r>
          </a:p>
          <a:p>
            <a:pPr>
              <a:spcBef>
                <a:spcPts val="600"/>
              </a:spcBef>
            </a:pPr>
            <a:r>
              <a:rPr lang="it-IT" sz="1600" dirty="0"/>
              <a:t>Il valore del rischio R permette di classificare il livello di rischio e definire le misure di prevenzione:</a:t>
            </a:r>
          </a:p>
          <a:p>
            <a:pPr lvl="1">
              <a:spcBef>
                <a:spcPts val="600"/>
              </a:spcBef>
            </a:pPr>
            <a:endParaRPr lang="it-IT" sz="200" dirty="0"/>
          </a:p>
          <a:p>
            <a:pPr lvl="1">
              <a:spcBef>
                <a:spcPts val="600"/>
              </a:spcBef>
            </a:pPr>
            <a:r>
              <a:rPr lang="it-IT" sz="1600" b="1" dirty="0"/>
              <a:t>Livello di rischio		Valore R	Azione richiesta</a:t>
            </a:r>
          </a:p>
          <a:p>
            <a:pPr lvl="1">
              <a:spcBef>
                <a:spcPts val="600"/>
              </a:spcBef>
            </a:pPr>
            <a:r>
              <a:rPr lang="it-IT" sz="1600" dirty="0"/>
              <a:t>Basso		1–4	Accettabile, monitoraggio periodico</a:t>
            </a:r>
          </a:p>
          <a:p>
            <a:pPr lvl="1">
              <a:spcBef>
                <a:spcPts val="600"/>
              </a:spcBef>
            </a:pPr>
            <a:r>
              <a:rPr lang="it-IT" sz="1600" dirty="0"/>
              <a:t>Medio		5–8	Miglioramento delle misure preventive</a:t>
            </a:r>
          </a:p>
          <a:p>
            <a:pPr lvl="1">
              <a:spcBef>
                <a:spcPts val="600"/>
              </a:spcBef>
            </a:pPr>
            <a:r>
              <a:rPr lang="it-IT" sz="1600" dirty="0"/>
              <a:t>Alto			9–12	Intervento urgente di mitigazione</a:t>
            </a:r>
          </a:p>
          <a:p>
            <a:pPr lvl="1">
              <a:spcBef>
                <a:spcPts val="600"/>
              </a:spcBef>
            </a:pPr>
            <a:r>
              <a:rPr lang="it-IT" sz="1600" dirty="0"/>
              <a:t>Grave		&gt;12	Sospensione immediata delle attività a rischio</a:t>
            </a:r>
          </a:p>
          <a:p>
            <a:pPr>
              <a:spcBef>
                <a:spcPts val="600"/>
              </a:spcBef>
            </a:pPr>
            <a:endParaRPr lang="it-IT" sz="300" dirty="0"/>
          </a:p>
          <a:p>
            <a:r>
              <a:rPr lang="it-IT" sz="1600" dirty="0"/>
              <a:t>Una volta identificato e calcolato il fattore di rischio, il datore di lavoro deve </a:t>
            </a:r>
            <a:r>
              <a:rPr lang="it-IT" sz="1600" b="1" dirty="0"/>
              <a:t>implementare misure di prevenzione e protezione</a:t>
            </a:r>
            <a:r>
              <a:rPr lang="it-IT" sz="1600" dirty="0"/>
              <a:t> secondo la gerarchia prevista dal </a:t>
            </a:r>
            <a:r>
              <a:rPr lang="it-IT" sz="1600" dirty="0" err="1"/>
              <a:t>D.Lgs.</a:t>
            </a:r>
            <a:r>
              <a:rPr lang="it-IT" sz="1600" dirty="0"/>
              <a:t> 81/08:</a:t>
            </a:r>
          </a:p>
          <a:p>
            <a:endParaRPr lang="it-IT" sz="500" dirty="0"/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ELIMINARE</a:t>
            </a:r>
            <a:r>
              <a:rPr lang="it-IT" sz="1600" dirty="0"/>
              <a:t> il rischio (ove possibile);</a:t>
            </a:r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SOSTITUIRE</a:t>
            </a:r>
            <a:r>
              <a:rPr lang="it-IT" sz="1600" dirty="0"/>
              <a:t> materiali o processi pericolosi;</a:t>
            </a:r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ISOLARE</a:t>
            </a:r>
            <a:r>
              <a:rPr lang="it-IT" sz="1600" dirty="0"/>
              <a:t> o contenere la fonte di rischio;</a:t>
            </a:r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APPLICARE DPI</a:t>
            </a:r>
            <a:r>
              <a:rPr lang="it-IT" sz="1600" dirty="0"/>
              <a:t> (Dispositivi di Protezione Individuale);</a:t>
            </a:r>
          </a:p>
          <a:p>
            <a:pPr marL="742950" lvl="1" indent="-285750"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it-IT" sz="1600" b="1" dirty="0"/>
              <a:t>FORMARE E INFORMARE</a:t>
            </a:r>
            <a:r>
              <a:rPr lang="it-IT" sz="1600" dirty="0"/>
              <a:t> i lavoratori.</a:t>
            </a:r>
          </a:p>
          <a:p>
            <a:pPr>
              <a:spcBef>
                <a:spcPts val="600"/>
              </a:spcBef>
            </a:pPr>
            <a:endParaRPr lang="it-IT" sz="16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952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DF771-1382-6974-070C-55B4593DD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7CB914CB-7A56-714C-15C3-31100178D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639822B-44DB-D03E-9F04-6E8B4FC5A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Esempi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4EE5F8EE-0BBA-900E-E624-5DB26400D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85EA4D-6892-B083-9AFB-9B36C9ED7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Esempi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/>
              <a:t>Esempi di calcolo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8F55EE-5C7C-2EFD-6FB7-77F15A87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83FC32-E42B-6065-F369-B9BA5AED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Segnaposto contenuto 9" descr="Calcolatrice, penna, compasso, denaro e un foglio con dei grafici">
            <a:extLst>
              <a:ext uri="{FF2B5EF4-FFF2-40B4-BE49-F238E27FC236}">
                <a16:creationId xmlns:a16="http://schemas.microsoft.com/office/drawing/2014/main" id="{58393EE8-C678-C9EC-8841-552CE51243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-1"/>
            <a:ext cx="7421868" cy="6857999"/>
          </a:xfrm>
        </p:spPr>
      </p:pic>
    </p:spTree>
    <p:extLst>
      <p:ext uri="{BB962C8B-B14F-4D97-AF65-F5344CB8AC3E}">
        <p14:creationId xmlns:p14="http://schemas.microsoft.com/office/powerpoint/2010/main" val="1071403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B442F-C143-F964-550B-739CA56CE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07467C0-173F-A561-9EE2-9945ECC31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EC9496C6-174A-86C8-F0BC-87269562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DE47D105-B944-3205-AA35-FFB18F535B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" b="12"/>
          <a:stretch/>
        </p:blipFill>
        <p:spPr/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F096FAB7-A462-C1B9-A542-79CFB734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Esempi di calcolo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027633-EA8F-899F-FFD5-44E825E520FE}"/>
              </a:ext>
            </a:extLst>
          </p:cNvPr>
          <p:cNvSpPr txBox="1"/>
          <p:nvPr/>
        </p:nvSpPr>
        <p:spPr>
          <a:xfrm>
            <a:off x="772886" y="1643743"/>
            <a:ext cx="10613571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ESEMPIO PRATICO DI CALCOLO ED AZIONE</a:t>
            </a:r>
          </a:p>
          <a:p>
            <a:endParaRPr lang="it-IT" dirty="0"/>
          </a:p>
          <a:p>
            <a:r>
              <a:rPr lang="it-IT" sz="1600" b="1" dirty="0"/>
              <a:t>Scenario:</a:t>
            </a:r>
            <a:r>
              <a:rPr lang="it-IT" sz="1600" dirty="0"/>
              <a:t> rischio di caduta dall’alto durante lavori in quota.</a:t>
            </a:r>
          </a:p>
          <a:p>
            <a:pPr lvl="1"/>
            <a:r>
              <a:rPr lang="it-IT" sz="1600" dirty="0"/>
              <a:t>Probabilità (P) 	= 3 (evento probabile)</a:t>
            </a:r>
          </a:p>
          <a:p>
            <a:pPr lvl="1"/>
            <a:r>
              <a:rPr lang="it-IT" sz="1600" dirty="0"/>
              <a:t>Danno (D) 	= 4 (gravissimo)</a:t>
            </a:r>
          </a:p>
          <a:p>
            <a:pPr lvl="1"/>
            <a:r>
              <a:rPr lang="it-IT" sz="1600" dirty="0"/>
              <a:t>Esposizione (E) 	= 3 (frequente)</a:t>
            </a:r>
          </a:p>
          <a:p>
            <a:endParaRPr lang="pt-BR" sz="1600" dirty="0"/>
          </a:p>
          <a:p>
            <a:r>
              <a:rPr lang="it-IT" sz="1600" i="1" dirty="0"/>
              <a:t>	R=P×D×E 	</a:t>
            </a:r>
            <a:r>
              <a:rPr lang="it-IT" sz="1600" i="1" dirty="0">
                <a:sym typeface="Wingdings" panose="05000000000000000000" pitchFamily="2" charset="2"/>
              </a:rPr>
              <a:t> 	</a:t>
            </a:r>
            <a:r>
              <a:rPr lang="pt-BR" sz="1600" dirty="0"/>
              <a:t>R=3×4×3=36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Livello </a:t>
            </a:r>
            <a:r>
              <a:rPr lang="it-IT" sz="1600" b="1" dirty="0"/>
              <a:t>Grave</a:t>
            </a:r>
            <a:r>
              <a:rPr lang="it-IT" sz="1600" dirty="0"/>
              <a:t>, intervento </a:t>
            </a:r>
            <a:r>
              <a:rPr lang="it-IT" sz="1600" b="1" dirty="0"/>
              <a:t>immediato</a:t>
            </a:r>
            <a:r>
              <a:rPr lang="it-IT" sz="1600" dirty="0"/>
              <a:t> necessario (es. installazione di linee vita, formazione specifica, DPI obbligatori).</a:t>
            </a:r>
          </a:p>
          <a:p>
            <a:r>
              <a:rPr lang="it-IT" sz="1600" dirty="0"/>
              <a:t> </a:t>
            </a:r>
          </a:p>
          <a:p>
            <a:r>
              <a:rPr lang="it-IT" sz="1600" dirty="0"/>
              <a:t>Tutti i calcoli e le misure devono essere </a:t>
            </a:r>
            <a:r>
              <a:rPr lang="it-IT" sz="1600" b="1" dirty="0"/>
              <a:t>documentati nel DVR</a:t>
            </a:r>
            <a:r>
              <a:rPr lang="it-IT" sz="1600" dirty="0"/>
              <a:t> (Documento di Valutazione dei Rischi) e </a:t>
            </a:r>
            <a:r>
              <a:rPr lang="it-IT" sz="1600" b="1" dirty="0"/>
              <a:t>aggiornati periodicamente</a:t>
            </a:r>
            <a:r>
              <a:rPr lang="it-IT" sz="1600" dirty="0"/>
              <a:t> o in caso di: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Modifiche ai processi o impianti;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Nuove attrezzature o sostanze introdotte;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Infortuni o segnalazioni di quasi incidenti.</a:t>
            </a:r>
          </a:p>
          <a:p>
            <a:pPr>
              <a:spcBef>
                <a:spcPts val="600"/>
              </a:spcBef>
            </a:pPr>
            <a:endParaRPr lang="it-IT" sz="16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9933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628FE7D-043F-42AF-B4AB-DB9AFF9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4612112"/>
            <a:ext cx="10113645" cy="1525238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 sz="3200" dirty="0"/>
              <a:t>Il rischio non può essere eliminato completamente, ma può e deve essere gestito attraverso consapevolezza, prevenzione e responsabilità!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D26EF91-820B-4DA2-B398-3E168AFF1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4518" y="6156779"/>
            <a:ext cx="10113264" cy="701221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algn="r" rtl="0"/>
            <a:r>
              <a:rPr lang="it-IT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Work – 13 Sviluppo di un software mobile-friendly per il calcolo del fattore di rischio</a:t>
            </a:r>
          </a:p>
          <a:p>
            <a:pPr algn="r"/>
            <a:r>
              <a:rPr lang="it-IT" sz="1600" dirty="0"/>
              <a:t>Università Pegaso - Laurea Triennale in Informatica per le aziende digitali L-31 - </a:t>
            </a:r>
            <a:r>
              <a:rPr lang="it-IT" sz="1600" dirty="0" err="1"/>
              <a:t>Matr</a:t>
            </a:r>
            <a:r>
              <a:rPr lang="it-IT" sz="1600" dirty="0"/>
              <a:t>: 0312400657</a:t>
            </a:r>
          </a:p>
          <a:p>
            <a:pPr algn="r" rtl="0"/>
            <a:endParaRPr lang="it-IT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Segnaposto immagine 6" descr="Ingegneri con tablet e progetti in una fabbrica">
            <a:extLst>
              <a:ext uri="{FF2B5EF4-FFF2-40B4-BE49-F238E27FC236}">
                <a16:creationId xmlns:a16="http://schemas.microsoft.com/office/drawing/2014/main" id="{E59EE405-3696-5044-C70A-3374870378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alphaModFix amt="70000"/>
          </a:blip>
          <a:srcRect t="21833" b="218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989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egnaposto immagine 16" descr="Una persona che usa un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Linee guida – calcolo del fattore di rischio</a:t>
            </a:r>
          </a:p>
        </p:txBody>
      </p:sp>
      <p:graphicFrame>
        <p:nvGraphicFramePr>
          <p:cNvPr id="10" name="Segnaposto contenuto 2" descr="Oggetto SmartAr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55583668"/>
              </p:ext>
            </p:extLst>
          </p:nvPr>
        </p:nvGraphicFramePr>
        <p:xfrm>
          <a:off x="744538" y="1985990"/>
          <a:ext cx="4954587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Segnaposto contenuto 5" descr="Donna con portatil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86706"/>
            <a:ext cx="5357813" cy="3746655"/>
          </a:xfr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84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Introduzione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Fattore di rischio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</a:rPr>
              <a:t>Cos’è, differenze e tipologie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3</a:t>
            </a:fld>
            <a:endParaRPr lang="it-IT"/>
          </a:p>
        </p:txBody>
      </p:sp>
      <p:pic>
        <p:nvPicPr>
          <p:cNvPr id="10" name="Segnaposto contenuto 9" descr="Rendering 3D di forme in diversi colori in pila">
            <a:extLst>
              <a:ext uri="{FF2B5EF4-FFF2-40B4-BE49-F238E27FC236}">
                <a16:creationId xmlns:a16="http://schemas.microsoft.com/office/drawing/2014/main" id="{96842FD0-BE8C-EE00-02D3-75DBB669C7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0"/>
            <a:ext cx="7421868" cy="6858000"/>
          </a:xfr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330971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22FB2237-B866-4C19-BF30-A9BFA8E15C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8AD2E63C-40F7-4CF4-BE57-F002221A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Cos’è, differenze e tipologia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3317B3A-F74B-4C4D-837E-EF5358943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9"/>
            <a:ext cx="10905457" cy="4163498"/>
          </a:xfrm>
        </p:spPr>
        <p:txBody>
          <a:bodyPr numCol="2" spcCol="540000" rtlCol="0"/>
          <a:lstStyle>
            <a:defPPr>
              <a:defRPr lang="it-IT"/>
            </a:defPPr>
          </a:lstStyle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COS’È?</a:t>
            </a:r>
          </a:p>
          <a:p>
            <a:pPr marL="171450" indent="-17145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dirty="0"/>
              <a:t>Il </a:t>
            </a:r>
            <a:r>
              <a:rPr lang="it-IT" sz="1600" b="1" dirty="0"/>
              <a:t>fattore di rischio </a:t>
            </a:r>
            <a:r>
              <a:rPr lang="it-IT" sz="1600" dirty="0"/>
              <a:t>è qualunque elemento presente nell’ambiente di lavoro che </a:t>
            </a:r>
            <a:r>
              <a:rPr lang="it-IT" sz="1600" b="1" dirty="0"/>
              <a:t>può potenzialmente causare danni </a:t>
            </a:r>
            <a:r>
              <a:rPr lang="it-IT" sz="1600" dirty="0"/>
              <a:t>alla salute o alla sicurezza dei lavoratori.</a:t>
            </a:r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DIFFERENZE 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dirty="0"/>
              <a:t>Il </a:t>
            </a:r>
            <a:r>
              <a:rPr lang="it-IT" sz="1600" b="1" dirty="0"/>
              <a:t>pericolo</a:t>
            </a:r>
            <a:r>
              <a:rPr lang="it-IT" sz="1600" dirty="0"/>
              <a:t> è la </a:t>
            </a:r>
            <a:r>
              <a:rPr lang="it-IT" sz="1600" b="1" dirty="0"/>
              <a:t>proprietà intrinseca</a:t>
            </a:r>
            <a:r>
              <a:rPr lang="it-IT" sz="1600" dirty="0"/>
              <a:t> di un elemento (sostanza, attrezzatura, situazione o attività) di </a:t>
            </a:r>
            <a:r>
              <a:rPr lang="it-IT" sz="1600" b="1" dirty="0"/>
              <a:t>causare un danno</a:t>
            </a:r>
            <a:r>
              <a:rPr lang="it-IT" sz="1600" dirty="0"/>
              <a:t>.</a:t>
            </a:r>
          </a:p>
          <a:p>
            <a:pPr marL="171450" indent="-17145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dirty="0"/>
              <a:t>Il </a:t>
            </a:r>
            <a:r>
              <a:rPr lang="it-IT" sz="1600" b="1" dirty="0"/>
              <a:t>rischio</a:t>
            </a:r>
            <a:r>
              <a:rPr lang="it-IT" sz="1600" dirty="0"/>
              <a:t> è la </a:t>
            </a:r>
            <a:r>
              <a:rPr lang="it-IT" sz="1600" b="1" dirty="0"/>
              <a:t>probabilità che il pericolo si concretizzi</a:t>
            </a:r>
            <a:r>
              <a:rPr lang="it-IT" sz="1600" dirty="0"/>
              <a:t>, causando un danno, </a:t>
            </a:r>
            <a:r>
              <a:rPr lang="it-IT" sz="1600" b="1" dirty="0"/>
              <a:t>in relazione all’esposizione e alle condizioni di lavoro</a:t>
            </a:r>
            <a:r>
              <a:rPr lang="it-IT" sz="1600" dirty="0"/>
              <a:t>.</a:t>
            </a:r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TIPOLOGIA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sz="100" b="1" dirty="0"/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Fisico</a:t>
            </a:r>
            <a:r>
              <a:rPr lang="it-IT" sz="1600" dirty="0"/>
              <a:t> (rumore, vibrazioni, radiazioni, temperatura, illuminazione);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Chimico</a:t>
            </a:r>
            <a:r>
              <a:rPr lang="it-IT" sz="1600" dirty="0"/>
              <a:t> (esposizione a sostanze tossiche, irritanti, corrosive);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Biologico</a:t>
            </a:r>
            <a:r>
              <a:rPr lang="it-IT" sz="1600" dirty="0"/>
              <a:t> (microrganismi, virus, batteri);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Ergonomico</a:t>
            </a:r>
            <a:r>
              <a:rPr lang="it-IT" sz="1600" dirty="0"/>
              <a:t> (posture scorrette, movimenti ripetitivi);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Organizzativo o psicologico </a:t>
            </a:r>
            <a:r>
              <a:rPr lang="it-IT" sz="1600" dirty="0"/>
              <a:t>(stress lavoro-correlato, turni, carichi di lavoro).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4B22FA0-BA43-4FB3-B8B8-40528C0A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19D203D7-52C0-41AB-9238-F69D5123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pPr rtl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56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B3C65-D75A-591F-1A9F-B0357D39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813B324D-E186-71EB-2229-AFB995FD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83CA54-F462-1D7A-B42D-DC816A98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Riferimenti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D85DBCE-382C-2C47-2B2A-FD720AA77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129621-BB12-0F87-AA64-45AAADFD6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Normativa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>
                <a:solidFill>
                  <a:srgbClr val="FFFFFF"/>
                </a:solidFill>
              </a:rPr>
              <a:t>Normativa di riferimento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A560586-DD37-29E4-AE58-64111050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FB5EC56-9C6F-01D9-A657-63E1D82F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t>5</a:t>
            </a:fld>
            <a:endParaRPr lang="it-IT"/>
          </a:p>
        </p:txBody>
      </p:sp>
      <p:pic>
        <p:nvPicPr>
          <p:cNvPr id="10" name="Segnaposto contenuto 9" descr="Libri con copertina rigida">
            <a:extLst>
              <a:ext uri="{FF2B5EF4-FFF2-40B4-BE49-F238E27FC236}">
                <a16:creationId xmlns:a16="http://schemas.microsoft.com/office/drawing/2014/main" id="{D2EC6D2B-9BD6-FD4D-733C-B7C7644A11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0"/>
            <a:ext cx="7421868" cy="6858000"/>
          </a:xfrm>
        </p:spPr>
      </p:pic>
    </p:spTree>
    <p:extLst>
      <p:ext uri="{BB962C8B-B14F-4D97-AF65-F5344CB8AC3E}">
        <p14:creationId xmlns:p14="http://schemas.microsoft.com/office/powerpoint/2010/main" val="1696419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1F7EF-E933-2502-5C67-83D974FEF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65F8AC49-5514-9E44-B279-97B9CD5ACA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EEA14575-C7FB-1515-DB79-5296725B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Normativa di riferimento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84EAAF-93D4-C191-592A-0896CDDC0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9"/>
            <a:ext cx="10905457" cy="4163498"/>
          </a:xfrm>
        </p:spPr>
        <p:txBody>
          <a:bodyPr numCol="2" spcCol="540000" rtlCol="0"/>
          <a:lstStyle>
            <a:defPPr>
              <a:defRPr lang="it-IT"/>
            </a:defPPr>
          </a:lstStyle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NORMATIVA DI RIFERIMENTO</a:t>
            </a:r>
          </a:p>
          <a:p>
            <a:pPr marL="171450" indent="-17145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Decreto Legislativo 81/2008 </a:t>
            </a:r>
            <a:r>
              <a:rPr lang="it-IT" sz="1600" dirty="0"/>
              <a:t>– Testo Unico sulla sicurezza sul lavoro</a:t>
            </a:r>
          </a:p>
          <a:p>
            <a:pPr marL="171450" indent="-17145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ISO 45001:2018 </a:t>
            </a:r>
            <a:r>
              <a:rPr lang="it-IT" sz="1600" dirty="0"/>
              <a:t>- sistemi di gestione per la salute e sicurezza sul lavoro.</a:t>
            </a:r>
          </a:p>
          <a:p>
            <a:pPr marL="171450" indent="-17145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/>
              <a:t>Linee guida INAIL </a:t>
            </a:r>
            <a:r>
              <a:rPr lang="it-IT" sz="1600" dirty="0"/>
              <a:t>– Istituto Nazionale per l'Assicurazione contro gli Infortuni sul Lavoro</a:t>
            </a: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ALLEGATI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sz="100" b="1" dirty="0"/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>
                <a:hlinkClick r:id="rId4"/>
              </a:rPr>
              <a:t>https://www.ispettorato.gov.it</a:t>
            </a:r>
            <a:endParaRPr lang="it-IT" sz="1600" b="1" dirty="0"/>
          </a:p>
          <a:p>
            <a:pPr marL="829818" lvl="3" indent="-17145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b="1" dirty="0"/>
              <a:t>D.lgs. 81/08 - Gennaio 2025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>
                <a:hlinkClick r:id="rId5"/>
              </a:rPr>
              <a:t>https://www.uni.com/</a:t>
            </a:r>
            <a:endParaRPr lang="it-IT" sz="1600" b="1" dirty="0"/>
          </a:p>
          <a:p>
            <a:pPr marL="829818" lvl="3" indent="-17145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b="1" dirty="0"/>
              <a:t>ISO 45001:2018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 b="1" dirty="0">
                <a:hlinkClick r:id="rId6"/>
              </a:rPr>
              <a:t>https://cug.cultura.gov.it/wp-content/uploads/2024/07/GuidaInailValutazioneRischiOtticaGenere.pdf</a:t>
            </a:r>
            <a:endParaRPr lang="it-IT" sz="1600" b="1" dirty="0"/>
          </a:p>
          <a:p>
            <a:pPr marL="829818" lvl="3" indent="-17145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b="1" dirty="0"/>
              <a:t>Sicurezza sul lavoro: la nuova Guida INAIL ai rischi in ottica di genere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b="1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C229AD8-5E04-8F00-BD35-1713A3975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901EF2FF-C0F2-5AA8-D497-42A3EE56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pPr rtl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804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0DB05-519C-9C8D-1F7F-E716292C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966369F1-A50A-3E04-9419-1AB74DE8A8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312BF143-3BB6-7072-4595-FDD4420B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Normativa di riferimento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83167AA-95C2-7041-83DF-EA20253B2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9"/>
            <a:ext cx="10905457" cy="4163498"/>
          </a:xfrm>
        </p:spPr>
        <p:txBody>
          <a:bodyPr numCol="2" spcCol="540000" rtlCol="0"/>
          <a:lstStyle>
            <a:defPPr>
              <a:defRPr lang="it-IT"/>
            </a:defPPr>
          </a:lstStyle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1600" b="1" dirty="0"/>
              <a:t>DOCUMENTO DI VALUTAZIONE DEI RISCHI (DVR)</a:t>
            </a:r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it-IT" sz="1600" b="1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dirty="0"/>
              <a:t>Tali normative stabiliscono che il </a:t>
            </a:r>
            <a:r>
              <a:rPr lang="it-IT" sz="1600" b="1" dirty="0"/>
              <a:t>datore di lavoro</a:t>
            </a:r>
            <a:r>
              <a:rPr lang="it-IT" sz="1600" dirty="0"/>
              <a:t> deve effettuare una </a:t>
            </a:r>
            <a:r>
              <a:rPr lang="it-IT" sz="1600" b="1" dirty="0"/>
              <a:t>valutazione dei rischi (DVR) </a:t>
            </a:r>
            <a:r>
              <a:rPr lang="it-IT" sz="1600" dirty="0"/>
              <a:t>basata su </a:t>
            </a:r>
            <a:r>
              <a:rPr lang="it-IT" sz="1600" b="1" dirty="0"/>
              <a:t>criteri oggettivi e documentabili</a:t>
            </a:r>
            <a:r>
              <a:rPr lang="it-IT" sz="1600" dirty="0"/>
              <a:t>, includendo l’analisi del fattore di rischio.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dirty="0"/>
              <a:t>Il </a:t>
            </a:r>
            <a:r>
              <a:rPr lang="it-IT" sz="1600" b="1" dirty="0"/>
              <a:t>documento di valutazione dei rischi (DVR)</a:t>
            </a:r>
            <a:r>
              <a:rPr lang="it-IT" sz="1600" dirty="0"/>
              <a:t>, previsto dagli artt. 17 e 28 del Testo unico sulla sicurezza nei luoghi di lavoro, è il documento di formalizzazione della </a:t>
            </a:r>
            <a:r>
              <a:rPr lang="it-IT" sz="1600" b="1" dirty="0"/>
              <a:t>valutazione dei rischi per la salute e sicurezza dei lavoratori </a:t>
            </a:r>
            <a:r>
              <a:rPr lang="it-IT" sz="1600" dirty="0"/>
              <a:t>presenti nell’ambito di una organizzazione. 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dirty="0"/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dirty="0"/>
              <a:t>All'interno del documento sono individuate </a:t>
            </a:r>
            <a:r>
              <a:rPr lang="it-IT" sz="1600" b="1" dirty="0"/>
              <a:t>le misure di prevenzione e di protezione</a:t>
            </a:r>
            <a:r>
              <a:rPr lang="it-IT" sz="1600" dirty="0"/>
              <a:t>, con il relativo programma di attuazione, per </a:t>
            </a:r>
            <a:r>
              <a:rPr lang="it-IT" sz="1600" b="1" dirty="0"/>
              <a:t>garantire</a:t>
            </a:r>
            <a:r>
              <a:rPr lang="it-IT" sz="1600" dirty="0"/>
              <a:t> il miglioramento nel tempo dei livelli di salute e sicurezza. L'elaborazione del documento, redatto al termine del processo di valutazione del rischio, è uno degli </a:t>
            </a:r>
            <a:r>
              <a:rPr lang="it-IT" sz="1600" b="1" dirty="0"/>
              <a:t>obblighi non delegabili del datore di lavoro</a:t>
            </a:r>
            <a:r>
              <a:rPr lang="it-IT" sz="1600" dirty="0"/>
              <a:t>. 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dirty="0"/>
              <a:t>Come per qualunque tipo di documentazione prevista dal T.U., il DVR può essere tenuto in formato elettronico o cartaceo nel rispetto delle disposizioni previste dall'art. 53.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b="1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1CE3D7-DA13-BD72-7E1A-83B21BC1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>
                <a:solidFill>
                  <a:srgbClr val="FFFFFF"/>
                </a:solidFill>
              </a:rPr>
              <a:t> Calcolo del Fattore di Rischio | </a:t>
            </a:r>
            <a:r>
              <a:rPr lang="it-IT" dirty="0"/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01F32A37-2AE9-9125-B7E2-36EF90ABB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3A98EE3D-8CD1-4C3F-BD1C-C98C9596463C}" type="slidenum">
              <a:rPr lang="it-IT" smtClean="0"/>
              <a:pPr rtl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93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9A24F3-A5DB-DFB4-8FBF-2B8C4956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4E4E3B10-5F47-EEBD-5A77-F6DCDD59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C65A44-A729-6666-9B59-6A219BAA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sz="4000" dirty="0">
                <a:solidFill>
                  <a:srgbClr val="FFFFFF"/>
                </a:solidFill>
              </a:rPr>
              <a:t>Calcolo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4BF459AD-7AD8-E4B0-7F5C-3814B8F2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89BC8A-B84B-B02C-ACD8-E349C1360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>
            <a:defPPr>
              <a:defRPr lang="it-IT"/>
            </a:defPPr>
          </a:lstStyle>
          <a:p>
            <a:pPr marL="216000" indent="0" rtl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it-IT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Calcolo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dirty="0"/>
              <a:t>Come si calcola il fattore di rischio</a:t>
            </a:r>
          </a:p>
          <a:p>
            <a:pPr marL="404813" indent="-21590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E88B4D-E096-D1D7-A98D-DF8DCCE40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9885D8-900E-5AA2-5418-D50AE32F0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Segnaposto contenuto 9" descr="Una formula di calcolo">
            <a:extLst>
              <a:ext uri="{FF2B5EF4-FFF2-40B4-BE49-F238E27FC236}">
                <a16:creationId xmlns:a16="http://schemas.microsoft.com/office/drawing/2014/main" id="{E3E3363D-6DF7-0E3E-F217-17E50C4CDC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770132" y="0"/>
            <a:ext cx="7421868" cy="6858000"/>
          </a:xfrm>
        </p:spPr>
      </p:pic>
    </p:spTree>
    <p:extLst>
      <p:ext uri="{BB962C8B-B14F-4D97-AF65-F5344CB8AC3E}">
        <p14:creationId xmlns:p14="http://schemas.microsoft.com/office/powerpoint/2010/main" val="122537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8DEEC-6050-BBA4-08F0-9E97EB458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egnaposto immagine 15" descr="Uomo che mostra qualcosa nel portatile">
            <a:extLst>
              <a:ext uri="{FF2B5EF4-FFF2-40B4-BE49-F238E27FC236}">
                <a16:creationId xmlns:a16="http://schemas.microsoft.com/office/drawing/2014/main" id="{12473458-3231-3723-5FDD-B097565D12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6B71E2B2-245F-DDC9-F160-49259D4BC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r>
              <a:rPr lang="it-IT" dirty="0"/>
              <a:t>Il fattore di rischio – Come si calcola il fattore di rischio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D12846-E7D7-48AE-2E23-450355659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715" y="1812759"/>
            <a:ext cx="11198314" cy="4163498"/>
          </a:xfrm>
        </p:spPr>
        <p:txBody>
          <a:bodyPr numCol="2" spcCol="540000" rtlCol="0">
            <a:normAutofit fontScale="55000" lnSpcReduction="20000"/>
          </a:bodyPr>
          <a:lstStyle>
            <a:defPPr>
              <a:defRPr lang="it-IT"/>
            </a:defPPr>
          </a:lstStyle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2900" b="1" dirty="0"/>
              <a:t>CALCOLO</a:t>
            </a:r>
          </a:p>
          <a:p>
            <a:r>
              <a:rPr lang="it-IT" sz="2900" dirty="0"/>
              <a:t>La formula più comunemente utilizzata per calcolare il </a:t>
            </a:r>
            <a:r>
              <a:rPr lang="it-IT" sz="2900" b="1" dirty="0"/>
              <a:t>livello di rischio (R)</a:t>
            </a:r>
            <a:r>
              <a:rPr lang="it-IT" sz="2900" dirty="0"/>
              <a:t> è: 	</a:t>
            </a:r>
          </a:p>
          <a:p>
            <a:pPr algn="ctr"/>
            <a:r>
              <a:rPr lang="it-IT" sz="2900" i="1" dirty="0"/>
              <a:t>R=P×D </a:t>
            </a:r>
          </a:p>
          <a:p>
            <a:r>
              <a:rPr lang="it-IT" sz="2900" dirty="0"/>
              <a:t>dove:</a:t>
            </a:r>
          </a:p>
          <a:p>
            <a:pPr lvl="0"/>
            <a:r>
              <a:rPr lang="it-IT" sz="2900" b="1" dirty="0"/>
              <a:t>P (Probabilità)</a:t>
            </a:r>
            <a:r>
              <a:rPr lang="it-IT" sz="2900" dirty="0"/>
              <a:t> = frequenza o possibilità che l’evento dannoso si verifichi;</a:t>
            </a:r>
          </a:p>
          <a:p>
            <a:pPr lvl="0"/>
            <a:r>
              <a:rPr lang="it-IT" sz="2900" b="1" dirty="0"/>
              <a:t>D (Danno)</a:t>
            </a:r>
            <a:r>
              <a:rPr lang="it-IT" sz="2900" dirty="0"/>
              <a:t> = gravità del danno conseguente all’evento.</a:t>
            </a:r>
          </a:p>
          <a:p>
            <a:r>
              <a:rPr lang="it-IT" sz="2900" dirty="0"/>
              <a:t>A volte viene aggiunto anche un </a:t>
            </a:r>
            <a:r>
              <a:rPr lang="it-IT" sz="2900" b="1" dirty="0"/>
              <a:t>coefficiente di esposizione (E)</a:t>
            </a:r>
            <a:r>
              <a:rPr lang="it-IT" sz="2900" dirty="0"/>
              <a:t>:</a:t>
            </a:r>
          </a:p>
          <a:p>
            <a:pPr algn="ctr"/>
            <a:r>
              <a:rPr lang="it-IT" sz="2900" i="1" dirty="0"/>
              <a:t>R=P×D×E </a:t>
            </a:r>
          </a:p>
          <a:p>
            <a:r>
              <a:rPr lang="it-IT" sz="2900" dirty="0"/>
              <a:t>che tiene conto del tempo o della frequenza di esposizione al rischio.</a:t>
            </a:r>
            <a:endParaRPr lang="it-IT" sz="2900" b="1" dirty="0"/>
          </a:p>
          <a:p>
            <a:pPr mar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it-IT" sz="2900" b="1" dirty="0"/>
              <a:t>TABELLA DI RIFERIMENTO</a:t>
            </a:r>
          </a:p>
          <a:p>
            <a:pPr marL="171450" indent="-171450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sz="100" b="1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700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900" dirty="0"/>
              <a:t>Ecco una tabella di riferimento tipica per assegnare i valori: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2900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/>
              <a:t>PARAMETRO	DESCRIZIONE		VALORE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2500" b="1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/>
              <a:t>Probabilità (P)</a:t>
            </a:r>
            <a:r>
              <a:rPr lang="it-IT" sz="2500" dirty="0"/>
              <a:t>	Evento molto raro		          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Evento possibile ma poco frequente	          2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Evento probabile		          3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Evento molto probabile		          4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2500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/>
              <a:t>Danno (D)</a:t>
            </a:r>
            <a:r>
              <a:rPr lang="it-IT" sz="2500" dirty="0"/>
              <a:t>		Lieve (nessuna assenza)		          1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Medio (assenza temporanea)	          2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Grave (invalidità parziale)	          3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Gravissimo (morte o 		          4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	 invalidità totale)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-IT" sz="2500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b="1" dirty="0"/>
              <a:t>Esposizione (E) </a:t>
            </a:r>
            <a:r>
              <a:rPr lang="it-IT" sz="2500" dirty="0"/>
              <a:t>	Sporadica			          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(facoltativo) 		Occasionale			          2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Frequente			          3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 dirty="0"/>
              <a:t>		Continua			          4</a:t>
            </a:r>
          </a:p>
          <a:p>
            <a:pPr mar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it-IT" sz="1600" b="1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5A82FE9-3D2E-2C0A-BA4F-4F4EB60B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Calcolo del Fattore di Rischio | </a:t>
            </a:r>
            <a:r>
              <a:rPr kumimoji="0" lang="it-IT" sz="900" b="0" i="0" u="none" strike="noStrike" kern="1200" cap="all" spc="0" normalizeH="0" baseline="0" noProof="0" dirty="0">
                <a:ln>
                  <a:noFill/>
                </a:ln>
                <a:solidFill>
                  <a:srgbClr val="3F3DE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gestione della sicurezza sul lavoro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B12EF43E-A6B1-CF44-B028-C31B8808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it-IT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5845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63067391_TF11534312_Win32" id="{563477CA-B0D2-4D4D-A9FE-1AC9F9C37883}" vid="{D14677FA-A089-4850-89B0-08D27BCDAE1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236A05-3599-4152-8DD9-B0D397D938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0ABA88-74E4-4FC0-A26E-0822D1363D5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11285E-60A8-4134-BCBF-B1E84D96D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classica per corso aziendale</Template>
  <TotalTime>0</TotalTime>
  <Words>1265</Words>
  <Application>Microsoft Office PowerPoint</Application>
  <PresentationFormat>Widescreen</PresentationFormat>
  <Paragraphs>172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RetrospectVTI</vt:lpstr>
      <vt:lpstr> Calcolo del Fattore di Rischio</vt:lpstr>
      <vt:lpstr>Linee guida – calcolo del fattore di rischio</vt:lpstr>
      <vt:lpstr>Introduzione</vt:lpstr>
      <vt:lpstr>Il fattore di rischio – Cos’è, differenze e tipologia</vt:lpstr>
      <vt:lpstr>Riferimenti</vt:lpstr>
      <vt:lpstr>Il fattore di rischio – Normativa di riferimento</vt:lpstr>
      <vt:lpstr>Il fattore di rischio – Normativa di riferimento</vt:lpstr>
      <vt:lpstr>Calcolo</vt:lpstr>
      <vt:lpstr>Il fattore di rischio – Come si calcola il fattore di rischio</vt:lpstr>
      <vt:lpstr>Azioni</vt:lpstr>
      <vt:lpstr>Il fattore di rischio – Misure di prevenzione e protezione</vt:lpstr>
      <vt:lpstr>Esempi</vt:lpstr>
      <vt:lpstr>Il fattore di rischio – Esempi di calcolo</vt:lpstr>
      <vt:lpstr>Il rischio non può essere eliminato completamente, ma può e deve essere gestito attraverso consapevolezza, prevenzione e responsabilità!</vt:lpstr>
    </vt:vector>
  </TitlesOfParts>
  <Company>NTT Data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Santoro</dc:creator>
  <cp:lastModifiedBy>Andrea Santoro</cp:lastModifiedBy>
  <cp:revision>1</cp:revision>
  <dcterms:created xsi:type="dcterms:W3CDTF">2025-11-13T10:54:01Z</dcterms:created>
  <dcterms:modified xsi:type="dcterms:W3CDTF">2025-12-31T10:06:59Z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